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615689" y="1973107"/>
              <a:ext cx="1532928" cy="1808317"/>
            </a:xfrm>
            <a:custGeom>
              <a:avLst/>
              <a:pathLst>
                <a:path w="1532928" h="1808317">
                  <a:moveTo>
                    <a:pt x="0" y="1808317"/>
                  </a:moveTo>
                  <a:lnTo>
                    <a:pt x="52859" y="1775240"/>
                  </a:lnTo>
                  <a:lnTo>
                    <a:pt x="105719" y="1742162"/>
                  </a:lnTo>
                  <a:lnTo>
                    <a:pt x="158578" y="1709085"/>
                  </a:lnTo>
                  <a:lnTo>
                    <a:pt x="211438" y="1676008"/>
                  </a:lnTo>
                  <a:lnTo>
                    <a:pt x="264298" y="1642931"/>
                  </a:lnTo>
                  <a:lnTo>
                    <a:pt x="317157" y="1609853"/>
                  </a:lnTo>
                  <a:lnTo>
                    <a:pt x="370017" y="1576776"/>
                  </a:lnTo>
                  <a:lnTo>
                    <a:pt x="422876" y="1543699"/>
                  </a:lnTo>
                  <a:lnTo>
                    <a:pt x="475736" y="1510622"/>
                  </a:lnTo>
                  <a:lnTo>
                    <a:pt x="528596" y="1477544"/>
                  </a:lnTo>
                  <a:lnTo>
                    <a:pt x="581455" y="1444467"/>
                  </a:lnTo>
                  <a:lnTo>
                    <a:pt x="634315" y="1411390"/>
                  </a:lnTo>
                  <a:lnTo>
                    <a:pt x="687174" y="1378313"/>
                  </a:lnTo>
                  <a:lnTo>
                    <a:pt x="740034" y="1345235"/>
                  </a:lnTo>
                  <a:lnTo>
                    <a:pt x="792894" y="1312158"/>
                  </a:lnTo>
                  <a:lnTo>
                    <a:pt x="845753" y="1279081"/>
                  </a:lnTo>
                  <a:lnTo>
                    <a:pt x="898613" y="1246004"/>
                  </a:lnTo>
                  <a:lnTo>
                    <a:pt x="951472" y="1212926"/>
                  </a:lnTo>
                  <a:lnTo>
                    <a:pt x="1004332" y="1179849"/>
                  </a:lnTo>
                  <a:lnTo>
                    <a:pt x="1057192" y="1146772"/>
                  </a:lnTo>
                  <a:lnTo>
                    <a:pt x="1110051" y="1113695"/>
                  </a:lnTo>
                  <a:lnTo>
                    <a:pt x="1162911" y="1080617"/>
                  </a:lnTo>
                  <a:lnTo>
                    <a:pt x="1215770" y="1047540"/>
                  </a:lnTo>
                  <a:lnTo>
                    <a:pt x="1268630" y="1014463"/>
                  </a:lnTo>
                  <a:lnTo>
                    <a:pt x="1321490" y="981386"/>
                  </a:lnTo>
                  <a:lnTo>
                    <a:pt x="1374349" y="948308"/>
                  </a:lnTo>
                  <a:lnTo>
                    <a:pt x="1427209" y="915231"/>
                  </a:lnTo>
                  <a:lnTo>
                    <a:pt x="1480068" y="882154"/>
                  </a:lnTo>
                  <a:lnTo>
                    <a:pt x="1532928" y="849077"/>
                  </a:lnTo>
                  <a:lnTo>
                    <a:pt x="1498539" y="796195"/>
                  </a:lnTo>
                  <a:lnTo>
                    <a:pt x="1462327" y="744546"/>
                  </a:lnTo>
                  <a:lnTo>
                    <a:pt x="1424336" y="694191"/>
                  </a:lnTo>
                  <a:lnTo>
                    <a:pt x="1384612" y="645191"/>
                  </a:lnTo>
                  <a:lnTo>
                    <a:pt x="1343202" y="597607"/>
                  </a:lnTo>
                  <a:lnTo>
                    <a:pt x="1300158" y="551496"/>
                  </a:lnTo>
                  <a:lnTo>
                    <a:pt x="1255533" y="506914"/>
                  </a:lnTo>
                  <a:lnTo>
                    <a:pt x="1209379" y="463916"/>
                  </a:lnTo>
                  <a:lnTo>
                    <a:pt x="1161754" y="422554"/>
                  </a:lnTo>
                  <a:lnTo>
                    <a:pt x="1112715" y="382878"/>
                  </a:lnTo>
                  <a:lnTo>
                    <a:pt x="1062322" y="344937"/>
                  </a:lnTo>
                  <a:lnTo>
                    <a:pt x="1010637" y="308776"/>
                  </a:lnTo>
                  <a:lnTo>
                    <a:pt x="957722" y="274440"/>
                  </a:lnTo>
                  <a:lnTo>
                    <a:pt x="903641" y="241970"/>
                  </a:lnTo>
                  <a:lnTo>
                    <a:pt x="848461" y="211406"/>
                  </a:lnTo>
                  <a:lnTo>
                    <a:pt x="792249" y="182785"/>
                  </a:lnTo>
                  <a:lnTo>
                    <a:pt x="735072" y="156143"/>
                  </a:lnTo>
                  <a:lnTo>
                    <a:pt x="677001" y="131510"/>
                  </a:lnTo>
                  <a:lnTo>
                    <a:pt x="618107" y="108918"/>
                  </a:lnTo>
                  <a:lnTo>
                    <a:pt x="558460" y="88394"/>
                  </a:lnTo>
                  <a:lnTo>
                    <a:pt x="498133" y="69963"/>
                  </a:lnTo>
                  <a:lnTo>
                    <a:pt x="437201" y="53647"/>
                  </a:lnTo>
                  <a:lnTo>
                    <a:pt x="375736" y="39466"/>
                  </a:lnTo>
                  <a:lnTo>
                    <a:pt x="313815" y="27437"/>
                  </a:lnTo>
                  <a:lnTo>
                    <a:pt x="251511" y="17576"/>
                  </a:lnTo>
                  <a:lnTo>
                    <a:pt x="188901" y="9893"/>
                  </a:lnTo>
                  <a:lnTo>
                    <a:pt x="126062" y="4399"/>
                  </a:lnTo>
                  <a:lnTo>
                    <a:pt x="63069" y="1100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615689" y="2822184"/>
              <a:ext cx="1808285" cy="1846217"/>
            </a:xfrm>
            <a:custGeom>
              <a:avLst/>
              <a:pathLst>
                <a:path w="1808285" h="1846217">
                  <a:moveTo>
                    <a:pt x="0" y="959240"/>
                  </a:moveTo>
                  <a:lnTo>
                    <a:pt x="54339" y="989825"/>
                  </a:lnTo>
                  <a:lnTo>
                    <a:pt x="108678" y="1020411"/>
                  </a:lnTo>
                  <a:lnTo>
                    <a:pt x="163018" y="1050996"/>
                  </a:lnTo>
                  <a:lnTo>
                    <a:pt x="217357" y="1081582"/>
                  </a:lnTo>
                  <a:lnTo>
                    <a:pt x="271697" y="1112167"/>
                  </a:lnTo>
                  <a:lnTo>
                    <a:pt x="326036" y="1142752"/>
                  </a:lnTo>
                  <a:lnTo>
                    <a:pt x="380376" y="1173338"/>
                  </a:lnTo>
                  <a:lnTo>
                    <a:pt x="434715" y="1203923"/>
                  </a:lnTo>
                  <a:lnTo>
                    <a:pt x="489054" y="1234509"/>
                  </a:lnTo>
                  <a:lnTo>
                    <a:pt x="543394" y="1265094"/>
                  </a:lnTo>
                  <a:lnTo>
                    <a:pt x="597733" y="1295680"/>
                  </a:lnTo>
                  <a:lnTo>
                    <a:pt x="652073" y="1326265"/>
                  </a:lnTo>
                  <a:lnTo>
                    <a:pt x="706412" y="1356850"/>
                  </a:lnTo>
                  <a:lnTo>
                    <a:pt x="760752" y="1387436"/>
                  </a:lnTo>
                  <a:lnTo>
                    <a:pt x="815091" y="1418021"/>
                  </a:lnTo>
                  <a:lnTo>
                    <a:pt x="869430" y="1448607"/>
                  </a:lnTo>
                  <a:lnTo>
                    <a:pt x="923770" y="1479192"/>
                  </a:lnTo>
                  <a:lnTo>
                    <a:pt x="978109" y="1509778"/>
                  </a:lnTo>
                  <a:lnTo>
                    <a:pt x="1032449" y="1540363"/>
                  </a:lnTo>
                  <a:lnTo>
                    <a:pt x="1086788" y="1570948"/>
                  </a:lnTo>
                  <a:lnTo>
                    <a:pt x="1141128" y="1601534"/>
                  </a:lnTo>
                  <a:lnTo>
                    <a:pt x="1195467" y="1632119"/>
                  </a:lnTo>
                  <a:lnTo>
                    <a:pt x="1249806" y="1662705"/>
                  </a:lnTo>
                  <a:lnTo>
                    <a:pt x="1304146" y="1693290"/>
                  </a:lnTo>
                  <a:lnTo>
                    <a:pt x="1358485" y="1723876"/>
                  </a:lnTo>
                  <a:lnTo>
                    <a:pt x="1412825" y="1754461"/>
                  </a:lnTo>
                  <a:lnTo>
                    <a:pt x="1467164" y="1785047"/>
                  </a:lnTo>
                  <a:lnTo>
                    <a:pt x="1521504" y="1815632"/>
                  </a:lnTo>
                  <a:lnTo>
                    <a:pt x="1575843" y="1846217"/>
                  </a:lnTo>
                  <a:lnTo>
                    <a:pt x="1605562" y="1791214"/>
                  </a:lnTo>
                  <a:lnTo>
                    <a:pt x="1633362" y="1735217"/>
                  </a:lnTo>
                  <a:lnTo>
                    <a:pt x="1659209" y="1678292"/>
                  </a:lnTo>
                  <a:lnTo>
                    <a:pt x="1683073" y="1620508"/>
                  </a:lnTo>
                  <a:lnTo>
                    <a:pt x="1704926" y="1561933"/>
                  </a:lnTo>
                  <a:lnTo>
                    <a:pt x="1724740" y="1502638"/>
                  </a:lnTo>
                  <a:lnTo>
                    <a:pt x="1742493" y="1442693"/>
                  </a:lnTo>
                  <a:lnTo>
                    <a:pt x="1758164" y="1382170"/>
                  </a:lnTo>
                  <a:lnTo>
                    <a:pt x="1771733" y="1321142"/>
                  </a:lnTo>
                  <a:lnTo>
                    <a:pt x="1783184" y="1259682"/>
                  </a:lnTo>
                  <a:lnTo>
                    <a:pt x="1792504" y="1197862"/>
                  </a:lnTo>
                  <a:lnTo>
                    <a:pt x="1799681" y="1135757"/>
                  </a:lnTo>
                  <a:lnTo>
                    <a:pt x="1804707" y="1073441"/>
                  </a:lnTo>
                  <a:lnTo>
                    <a:pt x="1807576" y="1010988"/>
                  </a:lnTo>
                  <a:lnTo>
                    <a:pt x="1808285" y="948474"/>
                  </a:lnTo>
                  <a:lnTo>
                    <a:pt x="1806832" y="885973"/>
                  </a:lnTo>
                  <a:lnTo>
                    <a:pt x="1803220" y="823559"/>
                  </a:lnTo>
                  <a:lnTo>
                    <a:pt x="1797452" y="761307"/>
                  </a:lnTo>
                  <a:lnTo>
                    <a:pt x="1789536" y="699292"/>
                  </a:lnTo>
                  <a:lnTo>
                    <a:pt x="1779480" y="637588"/>
                  </a:lnTo>
                  <a:lnTo>
                    <a:pt x="1767298" y="576268"/>
                  </a:lnTo>
                  <a:lnTo>
                    <a:pt x="1753004" y="515406"/>
                  </a:lnTo>
                  <a:lnTo>
                    <a:pt x="1736614" y="455074"/>
                  </a:lnTo>
                  <a:lnTo>
                    <a:pt x="1718148" y="395345"/>
                  </a:lnTo>
                  <a:lnTo>
                    <a:pt x="1697629" y="336290"/>
                  </a:lnTo>
                  <a:lnTo>
                    <a:pt x="1675080" y="277979"/>
                  </a:lnTo>
                  <a:lnTo>
                    <a:pt x="1650530" y="220483"/>
                  </a:lnTo>
                  <a:lnTo>
                    <a:pt x="1624006" y="163870"/>
                  </a:lnTo>
                  <a:lnTo>
                    <a:pt x="1595542" y="108208"/>
                  </a:lnTo>
                  <a:lnTo>
                    <a:pt x="1565170" y="53562"/>
                  </a:lnTo>
                  <a:lnTo>
                    <a:pt x="1532928" y="0"/>
                  </a:lnTo>
                  <a:lnTo>
                    <a:pt x="1480068" y="33077"/>
                  </a:lnTo>
                  <a:lnTo>
                    <a:pt x="1427209" y="66154"/>
                  </a:lnTo>
                  <a:lnTo>
                    <a:pt x="1374349" y="99231"/>
                  </a:lnTo>
                  <a:lnTo>
                    <a:pt x="1321490" y="132309"/>
                  </a:lnTo>
                  <a:lnTo>
                    <a:pt x="1268630" y="165386"/>
                  </a:lnTo>
                  <a:lnTo>
                    <a:pt x="1215770" y="198463"/>
                  </a:lnTo>
                  <a:lnTo>
                    <a:pt x="1162911" y="231540"/>
                  </a:lnTo>
                  <a:lnTo>
                    <a:pt x="1110051" y="264618"/>
                  </a:lnTo>
                  <a:lnTo>
                    <a:pt x="1057192" y="297695"/>
                  </a:lnTo>
                  <a:lnTo>
                    <a:pt x="1004332" y="330772"/>
                  </a:lnTo>
                  <a:lnTo>
                    <a:pt x="951472" y="363849"/>
                  </a:lnTo>
                  <a:lnTo>
                    <a:pt x="898613" y="396927"/>
                  </a:lnTo>
                  <a:lnTo>
                    <a:pt x="845753" y="430004"/>
                  </a:lnTo>
                  <a:lnTo>
                    <a:pt x="792894" y="463081"/>
                  </a:lnTo>
                  <a:lnTo>
                    <a:pt x="740034" y="496158"/>
                  </a:lnTo>
                  <a:lnTo>
                    <a:pt x="687174" y="529236"/>
                  </a:lnTo>
                  <a:lnTo>
                    <a:pt x="634315" y="562313"/>
                  </a:lnTo>
                  <a:lnTo>
                    <a:pt x="581455" y="595390"/>
                  </a:lnTo>
                  <a:lnTo>
                    <a:pt x="528596" y="628467"/>
                  </a:lnTo>
                  <a:lnTo>
                    <a:pt x="475736" y="661545"/>
                  </a:lnTo>
                  <a:lnTo>
                    <a:pt x="422876" y="694622"/>
                  </a:lnTo>
                  <a:lnTo>
                    <a:pt x="370017" y="727699"/>
                  </a:lnTo>
                  <a:lnTo>
                    <a:pt x="317157" y="760776"/>
                  </a:lnTo>
                  <a:lnTo>
                    <a:pt x="264298" y="793854"/>
                  </a:lnTo>
                  <a:lnTo>
                    <a:pt x="211438" y="826931"/>
                  </a:lnTo>
                  <a:lnTo>
                    <a:pt x="158578" y="860008"/>
                  </a:lnTo>
                  <a:lnTo>
                    <a:pt x="105719" y="893085"/>
                  </a:lnTo>
                  <a:lnTo>
                    <a:pt x="52859" y="92616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15689" y="3781425"/>
              <a:ext cx="1575843" cy="1241262"/>
            </a:xfrm>
            <a:custGeom>
              <a:avLst/>
              <a:pathLst>
                <a:path w="1575843" h="1241262">
                  <a:moveTo>
                    <a:pt x="0" y="0"/>
                  </a:moveTo>
                  <a:lnTo>
                    <a:pt x="45345" y="42802"/>
                  </a:lnTo>
                  <a:lnTo>
                    <a:pt x="90691" y="85604"/>
                  </a:lnTo>
                  <a:lnTo>
                    <a:pt x="136036" y="128406"/>
                  </a:lnTo>
                  <a:lnTo>
                    <a:pt x="181382" y="171208"/>
                  </a:lnTo>
                  <a:lnTo>
                    <a:pt x="226727" y="214010"/>
                  </a:lnTo>
                  <a:lnTo>
                    <a:pt x="272073" y="256812"/>
                  </a:lnTo>
                  <a:lnTo>
                    <a:pt x="317418" y="299615"/>
                  </a:lnTo>
                  <a:lnTo>
                    <a:pt x="362764" y="342417"/>
                  </a:lnTo>
                  <a:lnTo>
                    <a:pt x="408109" y="385219"/>
                  </a:lnTo>
                  <a:lnTo>
                    <a:pt x="453455" y="428021"/>
                  </a:lnTo>
                  <a:lnTo>
                    <a:pt x="498800" y="470823"/>
                  </a:lnTo>
                  <a:lnTo>
                    <a:pt x="544146" y="513625"/>
                  </a:lnTo>
                  <a:lnTo>
                    <a:pt x="589492" y="556427"/>
                  </a:lnTo>
                  <a:lnTo>
                    <a:pt x="634837" y="599230"/>
                  </a:lnTo>
                  <a:lnTo>
                    <a:pt x="680183" y="642032"/>
                  </a:lnTo>
                  <a:lnTo>
                    <a:pt x="725528" y="684834"/>
                  </a:lnTo>
                  <a:lnTo>
                    <a:pt x="770874" y="727636"/>
                  </a:lnTo>
                  <a:lnTo>
                    <a:pt x="816219" y="770438"/>
                  </a:lnTo>
                  <a:lnTo>
                    <a:pt x="861565" y="813240"/>
                  </a:lnTo>
                  <a:lnTo>
                    <a:pt x="906910" y="856043"/>
                  </a:lnTo>
                  <a:lnTo>
                    <a:pt x="952256" y="898845"/>
                  </a:lnTo>
                  <a:lnTo>
                    <a:pt x="997601" y="941647"/>
                  </a:lnTo>
                  <a:lnTo>
                    <a:pt x="1042947" y="984449"/>
                  </a:lnTo>
                  <a:lnTo>
                    <a:pt x="1088293" y="1027251"/>
                  </a:lnTo>
                  <a:lnTo>
                    <a:pt x="1133638" y="1070053"/>
                  </a:lnTo>
                  <a:lnTo>
                    <a:pt x="1178984" y="1112855"/>
                  </a:lnTo>
                  <a:lnTo>
                    <a:pt x="1224329" y="1155658"/>
                  </a:lnTo>
                  <a:lnTo>
                    <a:pt x="1269675" y="1198460"/>
                  </a:lnTo>
                  <a:lnTo>
                    <a:pt x="1315020" y="1241262"/>
                  </a:lnTo>
                  <a:lnTo>
                    <a:pt x="1357461" y="1194701"/>
                  </a:lnTo>
                  <a:lnTo>
                    <a:pt x="1398254" y="1146689"/>
                  </a:lnTo>
                  <a:lnTo>
                    <a:pt x="1437349" y="1097286"/>
                  </a:lnTo>
                  <a:lnTo>
                    <a:pt x="1474700" y="1046551"/>
                  </a:lnTo>
                  <a:lnTo>
                    <a:pt x="1510261" y="994545"/>
                  </a:lnTo>
                  <a:lnTo>
                    <a:pt x="1543989" y="941332"/>
                  </a:lnTo>
                  <a:lnTo>
                    <a:pt x="1575843" y="886977"/>
                  </a:lnTo>
                  <a:lnTo>
                    <a:pt x="1521504" y="856392"/>
                  </a:lnTo>
                  <a:lnTo>
                    <a:pt x="1467164" y="825806"/>
                  </a:lnTo>
                  <a:lnTo>
                    <a:pt x="1412825" y="795221"/>
                  </a:lnTo>
                  <a:lnTo>
                    <a:pt x="1358485" y="764635"/>
                  </a:lnTo>
                  <a:lnTo>
                    <a:pt x="1304146" y="734050"/>
                  </a:lnTo>
                  <a:lnTo>
                    <a:pt x="1249806" y="703464"/>
                  </a:lnTo>
                  <a:lnTo>
                    <a:pt x="1195467" y="672879"/>
                  </a:lnTo>
                  <a:lnTo>
                    <a:pt x="1141128" y="642294"/>
                  </a:lnTo>
                  <a:lnTo>
                    <a:pt x="1086788" y="611708"/>
                  </a:lnTo>
                  <a:lnTo>
                    <a:pt x="1032449" y="581123"/>
                  </a:lnTo>
                  <a:lnTo>
                    <a:pt x="978109" y="550537"/>
                  </a:lnTo>
                  <a:lnTo>
                    <a:pt x="923770" y="519952"/>
                  </a:lnTo>
                  <a:lnTo>
                    <a:pt x="869430" y="489366"/>
                  </a:lnTo>
                  <a:lnTo>
                    <a:pt x="815091" y="458781"/>
                  </a:lnTo>
                  <a:lnTo>
                    <a:pt x="760752" y="428196"/>
                  </a:lnTo>
                  <a:lnTo>
                    <a:pt x="706412" y="397610"/>
                  </a:lnTo>
                  <a:lnTo>
                    <a:pt x="652073" y="367025"/>
                  </a:lnTo>
                  <a:lnTo>
                    <a:pt x="597733" y="336439"/>
                  </a:lnTo>
                  <a:lnTo>
                    <a:pt x="543394" y="305854"/>
                  </a:lnTo>
                  <a:lnTo>
                    <a:pt x="489054" y="275268"/>
                  </a:lnTo>
                  <a:lnTo>
                    <a:pt x="434715" y="244683"/>
                  </a:lnTo>
                  <a:lnTo>
                    <a:pt x="380376" y="214098"/>
                  </a:lnTo>
                  <a:lnTo>
                    <a:pt x="326036" y="183512"/>
                  </a:lnTo>
                  <a:lnTo>
                    <a:pt x="271697" y="152927"/>
                  </a:lnTo>
                  <a:lnTo>
                    <a:pt x="217357" y="122341"/>
                  </a:lnTo>
                  <a:lnTo>
                    <a:pt x="163018" y="91756"/>
                  </a:lnTo>
                  <a:lnTo>
                    <a:pt x="108678" y="61170"/>
                  </a:lnTo>
                  <a:lnTo>
                    <a:pt x="54339" y="30585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642657" y="3781425"/>
              <a:ext cx="2288053" cy="1808108"/>
            </a:xfrm>
            <a:custGeom>
              <a:avLst/>
              <a:pathLst>
                <a:path w="2288053" h="1808108">
                  <a:moveTo>
                    <a:pt x="973032" y="0"/>
                  </a:moveTo>
                  <a:lnTo>
                    <a:pt x="939479" y="52559"/>
                  </a:lnTo>
                  <a:lnTo>
                    <a:pt x="905926" y="105118"/>
                  </a:lnTo>
                  <a:lnTo>
                    <a:pt x="872374" y="157677"/>
                  </a:lnTo>
                  <a:lnTo>
                    <a:pt x="838821" y="210236"/>
                  </a:lnTo>
                  <a:lnTo>
                    <a:pt x="805268" y="262795"/>
                  </a:lnTo>
                  <a:lnTo>
                    <a:pt x="771715" y="315354"/>
                  </a:lnTo>
                  <a:lnTo>
                    <a:pt x="738162" y="367913"/>
                  </a:lnTo>
                  <a:lnTo>
                    <a:pt x="704609" y="420472"/>
                  </a:lnTo>
                  <a:lnTo>
                    <a:pt x="671056" y="473031"/>
                  </a:lnTo>
                  <a:lnTo>
                    <a:pt x="637504" y="525590"/>
                  </a:lnTo>
                  <a:lnTo>
                    <a:pt x="603951" y="578149"/>
                  </a:lnTo>
                  <a:lnTo>
                    <a:pt x="570398" y="630708"/>
                  </a:lnTo>
                  <a:lnTo>
                    <a:pt x="536845" y="683267"/>
                  </a:lnTo>
                  <a:lnTo>
                    <a:pt x="503292" y="735826"/>
                  </a:lnTo>
                  <a:lnTo>
                    <a:pt x="469739" y="788385"/>
                  </a:lnTo>
                  <a:lnTo>
                    <a:pt x="436187" y="840944"/>
                  </a:lnTo>
                  <a:lnTo>
                    <a:pt x="402634" y="893503"/>
                  </a:lnTo>
                  <a:lnTo>
                    <a:pt x="369081" y="946062"/>
                  </a:lnTo>
                  <a:lnTo>
                    <a:pt x="335528" y="998621"/>
                  </a:lnTo>
                  <a:lnTo>
                    <a:pt x="301975" y="1051180"/>
                  </a:lnTo>
                  <a:lnTo>
                    <a:pt x="268422" y="1103739"/>
                  </a:lnTo>
                  <a:lnTo>
                    <a:pt x="234869" y="1156298"/>
                  </a:lnTo>
                  <a:lnTo>
                    <a:pt x="201317" y="1208857"/>
                  </a:lnTo>
                  <a:lnTo>
                    <a:pt x="167764" y="1261416"/>
                  </a:lnTo>
                  <a:lnTo>
                    <a:pt x="134211" y="1313975"/>
                  </a:lnTo>
                  <a:lnTo>
                    <a:pt x="100658" y="1366534"/>
                  </a:lnTo>
                  <a:lnTo>
                    <a:pt x="67105" y="1419093"/>
                  </a:lnTo>
                  <a:lnTo>
                    <a:pt x="33552" y="1471652"/>
                  </a:lnTo>
                  <a:lnTo>
                    <a:pt x="0" y="1524211"/>
                  </a:lnTo>
                  <a:lnTo>
                    <a:pt x="53247" y="1556922"/>
                  </a:lnTo>
                  <a:lnTo>
                    <a:pt x="107593" y="1587774"/>
                  </a:lnTo>
                  <a:lnTo>
                    <a:pt x="162973" y="1616730"/>
                  </a:lnTo>
                  <a:lnTo>
                    <a:pt x="219320" y="1643755"/>
                  </a:lnTo>
                  <a:lnTo>
                    <a:pt x="276568" y="1668816"/>
                  </a:lnTo>
                  <a:lnTo>
                    <a:pt x="334647" y="1691885"/>
                  </a:lnTo>
                  <a:lnTo>
                    <a:pt x="393488" y="1712933"/>
                  </a:lnTo>
                  <a:lnTo>
                    <a:pt x="453022" y="1731935"/>
                  </a:lnTo>
                  <a:lnTo>
                    <a:pt x="513177" y="1748869"/>
                  </a:lnTo>
                  <a:lnTo>
                    <a:pt x="573881" y="1763714"/>
                  </a:lnTo>
                  <a:lnTo>
                    <a:pt x="635061" y="1776453"/>
                  </a:lnTo>
                  <a:lnTo>
                    <a:pt x="696646" y="1787070"/>
                  </a:lnTo>
                  <a:lnTo>
                    <a:pt x="758560" y="1795553"/>
                  </a:lnTo>
                  <a:lnTo>
                    <a:pt x="820731" y="1801892"/>
                  </a:lnTo>
                  <a:lnTo>
                    <a:pt x="883083" y="1806078"/>
                  </a:lnTo>
                  <a:lnTo>
                    <a:pt x="945543" y="1808108"/>
                  </a:lnTo>
                  <a:lnTo>
                    <a:pt x="1008036" y="1807978"/>
                  </a:lnTo>
                  <a:lnTo>
                    <a:pt x="1070486" y="1805689"/>
                  </a:lnTo>
                  <a:lnTo>
                    <a:pt x="1132821" y="1801243"/>
                  </a:lnTo>
                  <a:lnTo>
                    <a:pt x="1194964" y="1794647"/>
                  </a:lnTo>
                  <a:lnTo>
                    <a:pt x="1256843" y="1785906"/>
                  </a:lnTo>
                  <a:lnTo>
                    <a:pt x="1318383" y="1775033"/>
                  </a:lnTo>
                  <a:lnTo>
                    <a:pt x="1379510" y="1762040"/>
                  </a:lnTo>
                  <a:lnTo>
                    <a:pt x="1440152" y="1746943"/>
                  </a:lnTo>
                  <a:lnTo>
                    <a:pt x="1500235" y="1729759"/>
                  </a:lnTo>
                  <a:lnTo>
                    <a:pt x="1559690" y="1710510"/>
                  </a:lnTo>
                  <a:lnTo>
                    <a:pt x="1618443" y="1689217"/>
                  </a:lnTo>
                  <a:lnTo>
                    <a:pt x="1676426" y="1665907"/>
                  </a:lnTo>
                  <a:lnTo>
                    <a:pt x="1733569" y="1640608"/>
                  </a:lnTo>
                  <a:lnTo>
                    <a:pt x="1789803" y="1613349"/>
                  </a:lnTo>
                  <a:lnTo>
                    <a:pt x="1845062" y="1584164"/>
                  </a:lnTo>
                  <a:lnTo>
                    <a:pt x="1899280" y="1553086"/>
                  </a:lnTo>
                  <a:lnTo>
                    <a:pt x="1952391" y="1520154"/>
                  </a:lnTo>
                  <a:lnTo>
                    <a:pt x="2004332" y="1485406"/>
                  </a:lnTo>
                  <a:lnTo>
                    <a:pt x="2055042" y="1448884"/>
                  </a:lnTo>
                  <a:lnTo>
                    <a:pt x="2104460" y="1410631"/>
                  </a:lnTo>
                  <a:lnTo>
                    <a:pt x="2152527" y="1370694"/>
                  </a:lnTo>
                  <a:lnTo>
                    <a:pt x="2199184" y="1329120"/>
                  </a:lnTo>
                  <a:lnTo>
                    <a:pt x="2244378" y="1285959"/>
                  </a:lnTo>
                  <a:lnTo>
                    <a:pt x="2288053" y="1241262"/>
                  </a:lnTo>
                  <a:lnTo>
                    <a:pt x="2242707" y="1198460"/>
                  </a:lnTo>
                  <a:lnTo>
                    <a:pt x="2197362" y="1155658"/>
                  </a:lnTo>
                  <a:lnTo>
                    <a:pt x="2152016" y="1112855"/>
                  </a:lnTo>
                  <a:lnTo>
                    <a:pt x="2106671" y="1070053"/>
                  </a:lnTo>
                  <a:lnTo>
                    <a:pt x="2061325" y="1027251"/>
                  </a:lnTo>
                  <a:lnTo>
                    <a:pt x="2015980" y="984449"/>
                  </a:lnTo>
                  <a:lnTo>
                    <a:pt x="1970634" y="941647"/>
                  </a:lnTo>
                  <a:lnTo>
                    <a:pt x="1925289" y="898845"/>
                  </a:lnTo>
                  <a:lnTo>
                    <a:pt x="1879943" y="856043"/>
                  </a:lnTo>
                  <a:lnTo>
                    <a:pt x="1834597" y="813240"/>
                  </a:lnTo>
                  <a:lnTo>
                    <a:pt x="1789252" y="770438"/>
                  </a:lnTo>
                  <a:lnTo>
                    <a:pt x="1743906" y="727636"/>
                  </a:lnTo>
                  <a:lnTo>
                    <a:pt x="1698561" y="684834"/>
                  </a:lnTo>
                  <a:lnTo>
                    <a:pt x="1653215" y="642032"/>
                  </a:lnTo>
                  <a:lnTo>
                    <a:pt x="1607870" y="599230"/>
                  </a:lnTo>
                  <a:lnTo>
                    <a:pt x="1562524" y="556427"/>
                  </a:lnTo>
                  <a:lnTo>
                    <a:pt x="1517179" y="513625"/>
                  </a:lnTo>
                  <a:lnTo>
                    <a:pt x="1471833" y="470823"/>
                  </a:lnTo>
                  <a:lnTo>
                    <a:pt x="1426488" y="428021"/>
                  </a:lnTo>
                  <a:lnTo>
                    <a:pt x="1381142" y="385219"/>
                  </a:lnTo>
                  <a:lnTo>
                    <a:pt x="1335796" y="342417"/>
                  </a:lnTo>
                  <a:lnTo>
                    <a:pt x="1290451" y="299615"/>
                  </a:lnTo>
                  <a:lnTo>
                    <a:pt x="1245105" y="256812"/>
                  </a:lnTo>
                  <a:lnTo>
                    <a:pt x="1199760" y="214010"/>
                  </a:lnTo>
                  <a:lnTo>
                    <a:pt x="1154414" y="171208"/>
                  </a:lnTo>
                  <a:lnTo>
                    <a:pt x="1109069" y="128406"/>
                  </a:lnTo>
                  <a:lnTo>
                    <a:pt x="1063723" y="85604"/>
                  </a:lnTo>
                  <a:lnTo>
                    <a:pt x="1018378" y="4280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317072" y="3781425"/>
              <a:ext cx="1298617" cy="1524211"/>
            </a:xfrm>
            <a:custGeom>
              <a:avLst/>
              <a:pathLst>
                <a:path w="1298617" h="1524211">
                  <a:moveTo>
                    <a:pt x="1298617" y="0"/>
                  </a:moveTo>
                  <a:lnTo>
                    <a:pt x="1253837" y="43393"/>
                  </a:lnTo>
                  <a:lnTo>
                    <a:pt x="1209057" y="86787"/>
                  </a:lnTo>
                  <a:lnTo>
                    <a:pt x="1164277" y="130180"/>
                  </a:lnTo>
                  <a:lnTo>
                    <a:pt x="1119497" y="173574"/>
                  </a:lnTo>
                  <a:lnTo>
                    <a:pt x="1074717" y="216967"/>
                  </a:lnTo>
                  <a:lnTo>
                    <a:pt x="1029938" y="260361"/>
                  </a:lnTo>
                  <a:lnTo>
                    <a:pt x="985158" y="303754"/>
                  </a:lnTo>
                  <a:lnTo>
                    <a:pt x="940378" y="347148"/>
                  </a:lnTo>
                  <a:lnTo>
                    <a:pt x="895598" y="390542"/>
                  </a:lnTo>
                  <a:lnTo>
                    <a:pt x="850818" y="433935"/>
                  </a:lnTo>
                  <a:lnTo>
                    <a:pt x="806038" y="477329"/>
                  </a:lnTo>
                  <a:lnTo>
                    <a:pt x="761258" y="520722"/>
                  </a:lnTo>
                  <a:lnTo>
                    <a:pt x="716478" y="564116"/>
                  </a:lnTo>
                  <a:lnTo>
                    <a:pt x="671698" y="607509"/>
                  </a:lnTo>
                  <a:lnTo>
                    <a:pt x="626918" y="650903"/>
                  </a:lnTo>
                  <a:lnTo>
                    <a:pt x="582138" y="694297"/>
                  </a:lnTo>
                  <a:lnTo>
                    <a:pt x="537358" y="737690"/>
                  </a:lnTo>
                  <a:lnTo>
                    <a:pt x="492579" y="781084"/>
                  </a:lnTo>
                  <a:lnTo>
                    <a:pt x="447799" y="824477"/>
                  </a:lnTo>
                  <a:lnTo>
                    <a:pt x="403019" y="867871"/>
                  </a:lnTo>
                  <a:lnTo>
                    <a:pt x="358239" y="911264"/>
                  </a:lnTo>
                  <a:lnTo>
                    <a:pt x="313459" y="954658"/>
                  </a:lnTo>
                  <a:lnTo>
                    <a:pt x="268679" y="998052"/>
                  </a:lnTo>
                  <a:lnTo>
                    <a:pt x="223899" y="1041445"/>
                  </a:lnTo>
                  <a:lnTo>
                    <a:pt x="179119" y="1084839"/>
                  </a:lnTo>
                  <a:lnTo>
                    <a:pt x="134339" y="1128232"/>
                  </a:lnTo>
                  <a:lnTo>
                    <a:pt x="89559" y="1171626"/>
                  </a:lnTo>
                  <a:lnTo>
                    <a:pt x="44779" y="1215019"/>
                  </a:lnTo>
                  <a:lnTo>
                    <a:pt x="0" y="1258413"/>
                  </a:lnTo>
                  <a:lnTo>
                    <a:pt x="49825" y="1307872"/>
                  </a:lnTo>
                  <a:lnTo>
                    <a:pt x="101532" y="1355359"/>
                  </a:lnTo>
                  <a:lnTo>
                    <a:pt x="155043" y="1400803"/>
                  </a:lnTo>
                  <a:lnTo>
                    <a:pt x="210279" y="1444136"/>
                  </a:lnTo>
                  <a:lnTo>
                    <a:pt x="267154" y="1485293"/>
                  </a:lnTo>
                  <a:lnTo>
                    <a:pt x="325584" y="1524211"/>
                  </a:lnTo>
                  <a:lnTo>
                    <a:pt x="359137" y="1471652"/>
                  </a:lnTo>
                  <a:lnTo>
                    <a:pt x="392690" y="1419093"/>
                  </a:lnTo>
                  <a:lnTo>
                    <a:pt x="426243" y="1366534"/>
                  </a:lnTo>
                  <a:lnTo>
                    <a:pt x="459796" y="1313975"/>
                  </a:lnTo>
                  <a:lnTo>
                    <a:pt x="493349" y="1261416"/>
                  </a:lnTo>
                  <a:lnTo>
                    <a:pt x="526902" y="1208857"/>
                  </a:lnTo>
                  <a:lnTo>
                    <a:pt x="560454" y="1156298"/>
                  </a:lnTo>
                  <a:lnTo>
                    <a:pt x="594007" y="1103739"/>
                  </a:lnTo>
                  <a:lnTo>
                    <a:pt x="627560" y="1051180"/>
                  </a:lnTo>
                  <a:lnTo>
                    <a:pt x="661113" y="998621"/>
                  </a:lnTo>
                  <a:lnTo>
                    <a:pt x="694666" y="946062"/>
                  </a:lnTo>
                  <a:lnTo>
                    <a:pt x="728219" y="893503"/>
                  </a:lnTo>
                  <a:lnTo>
                    <a:pt x="761771" y="840944"/>
                  </a:lnTo>
                  <a:lnTo>
                    <a:pt x="795324" y="788385"/>
                  </a:lnTo>
                  <a:lnTo>
                    <a:pt x="828877" y="735826"/>
                  </a:lnTo>
                  <a:lnTo>
                    <a:pt x="862430" y="683267"/>
                  </a:lnTo>
                  <a:lnTo>
                    <a:pt x="895983" y="630708"/>
                  </a:lnTo>
                  <a:lnTo>
                    <a:pt x="929536" y="578149"/>
                  </a:lnTo>
                  <a:lnTo>
                    <a:pt x="963089" y="525590"/>
                  </a:lnTo>
                  <a:lnTo>
                    <a:pt x="996641" y="473031"/>
                  </a:lnTo>
                  <a:lnTo>
                    <a:pt x="1030194" y="420472"/>
                  </a:lnTo>
                  <a:lnTo>
                    <a:pt x="1063747" y="367913"/>
                  </a:lnTo>
                  <a:lnTo>
                    <a:pt x="1097300" y="315354"/>
                  </a:lnTo>
                  <a:lnTo>
                    <a:pt x="1130853" y="262795"/>
                  </a:lnTo>
                  <a:lnTo>
                    <a:pt x="1164406" y="210236"/>
                  </a:lnTo>
                  <a:lnTo>
                    <a:pt x="1197958" y="157677"/>
                  </a:lnTo>
                  <a:lnTo>
                    <a:pt x="1231511" y="105118"/>
                  </a:lnTo>
                  <a:lnTo>
                    <a:pt x="1265064" y="52559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2807453" y="2833948"/>
              <a:ext cx="1808236" cy="2205890"/>
            </a:xfrm>
            <a:custGeom>
              <a:avLst/>
              <a:pathLst>
                <a:path w="1808236" h="2205890">
                  <a:moveTo>
                    <a:pt x="1808236" y="947476"/>
                  </a:moveTo>
                  <a:lnTo>
                    <a:pt x="1755125" y="914805"/>
                  </a:lnTo>
                  <a:lnTo>
                    <a:pt x="1702013" y="882133"/>
                  </a:lnTo>
                  <a:lnTo>
                    <a:pt x="1648902" y="849461"/>
                  </a:lnTo>
                  <a:lnTo>
                    <a:pt x="1595791" y="816790"/>
                  </a:lnTo>
                  <a:lnTo>
                    <a:pt x="1542679" y="784118"/>
                  </a:lnTo>
                  <a:lnTo>
                    <a:pt x="1489568" y="751447"/>
                  </a:lnTo>
                  <a:lnTo>
                    <a:pt x="1436457" y="718775"/>
                  </a:lnTo>
                  <a:lnTo>
                    <a:pt x="1383346" y="686103"/>
                  </a:lnTo>
                  <a:lnTo>
                    <a:pt x="1330234" y="653432"/>
                  </a:lnTo>
                  <a:lnTo>
                    <a:pt x="1277123" y="620760"/>
                  </a:lnTo>
                  <a:lnTo>
                    <a:pt x="1224012" y="588088"/>
                  </a:lnTo>
                  <a:lnTo>
                    <a:pt x="1170900" y="555417"/>
                  </a:lnTo>
                  <a:lnTo>
                    <a:pt x="1117789" y="522745"/>
                  </a:lnTo>
                  <a:lnTo>
                    <a:pt x="1064678" y="490074"/>
                  </a:lnTo>
                  <a:lnTo>
                    <a:pt x="1011567" y="457402"/>
                  </a:lnTo>
                  <a:lnTo>
                    <a:pt x="958455" y="424730"/>
                  </a:lnTo>
                  <a:lnTo>
                    <a:pt x="905344" y="392059"/>
                  </a:lnTo>
                  <a:lnTo>
                    <a:pt x="852233" y="359387"/>
                  </a:lnTo>
                  <a:lnTo>
                    <a:pt x="799121" y="326716"/>
                  </a:lnTo>
                  <a:lnTo>
                    <a:pt x="746010" y="294044"/>
                  </a:lnTo>
                  <a:lnTo>
                    <a:pt x="692899" y="261372"/>
                  </a:lnTo>
                  <a:lnTo>
                    <a:pt x="639788" y="228701"/>
                  </a:lnTo>
                  <a:lnTo>
                    <a:pt x="586676" y="196029"/>
                  </a:lnTo>
                  <a:lnTo>
                    <a:pt x="533565" y="163358"/>
                  </a:lnTo>
                  <a:lnTo>
                    <a:pt x="480454" y="130686"/>
                  </a:lnTo>
                  <a:lnTo>
                    <a:pt x="427342" y="98014"/>
                  </a:lnTo>
                  <a:lnTo>
                    <a:pt x="374231" y="65343"/>
                  </a:lnTo>
                  <a:lnTo>
                    <a:pt x="321120" y="32671"/>
                  </a:lnTo>
                  <a:lnTo>
                    <a:pt x="268009" y="0"/>
                  </a:lnTo>
                  <a:lnTo>
                    <a:pt x="236802" y="52710"/>
                  </a:lnTo>
                  <a:lnTo>
                    <a:pt x="207398" y="106447"/>
                  </a:lnTo>
                  <a:lnTo>
                    <a:pt x="179831" y="161149"/>
                  </a:lnTo>
                  <a:lnTo>
                    <a:pt x="154133" y="216754"/>
                  </a:lnTo>
                  <a:lnTo>
                    <a:pt x="130333" y="273196"/>
                  </a:lnTo>
                  <a:lnTo>
                    <a:pt x="108458" y="330413"/>
                  </a:lnTo>
                  <a:lnTo>
                    <a:pt x="88533" y="388338"/>
                  </a:lnTo>
                  <a:lnTo>
                    <a:pt x="70582" y="446904"/>
                  </a:lnTo>
                  <a:lnTo>
                    <a:pt x="54625" y="506045"/>
                  </a:lnTo>
                  <a:lnTo>
                    <a:pt x="40680" y="565692"/>
                  </a:lnTo>
                  <a:lnTo>
                    <a:pt x="28763" y="625777"/>
                  </a:lnTo>
                  <a:lnTo>
                    <a:pt x="18889" y="686232"/>
                  </a:lnTo>
                  <a:lnTo>
                    <a:pt x="11067" y="746986"/>
                  </a:lnTo>
                  <a:lnTo>
                    <a:pt x="5308" y="807970"/>
                  </a:lnTo>
                  <a:lnTo>
                    <a:pt x="1617" y="869115"/>
                  </a:lnTo>
                  <a:lnTo>
                    <a:pt x="0" y="930349"/>
                  </a:lnTo>
                  <a:lnTo>
                    <a:pt x="457" y="991603"/>
                  </a:lnTo>
                  <a:lnTo>
                    <a:pt x="2989" y="1052806"/>
                  </a:lnTo>
                  <a:lnTo>
                    <a:pt x="7592" y="1113889"/>
                  </a:lnTo>
                  <a:lnTo>
                    <a:pt x="14261" y="1174780"/>
                  </a:lnTo>
                  <a:lnTo>
                    <a:pt x="22989" y="1235411"/>
                  </a:lnTo>
                  <a:lnTo>
                    <a:pt x="33766" y="1295711"/>
                  </a:lnTo>
                  <a:lnTo>
                    <a:pt x="46578" y="1355612"/>
                  </a:lnTo>
                  <a:lnTo>
                    <a:pt x="61412" y="1415044"/>
                  </a:lnTo>
                  <a:lnTo>
                    <a:pt x="78251" y="1473940"/>
                  </a:lnTo>
                  <a:lnTo>
                    <a:pt x="97074" y="1532232"/>
                  </a:lnTo>
                  <a:lnTo>
                    <a:pt x="117862" y="1589852"/>
                  </a:lnTo>
                  <a:lnTo>
                    <a:pt x="140588" y="1646736"/>
                  </a:lnTo>
                  <a:lnTo>
                    <a:pt x="165229" y="1702817"/>
                  </a:lnTo>
                  <a:lnTo>
                    <a:pt x="191754" y="1758032"/>
                  </a:lnTo>
                  <a:lnTo>
                    <a:pt x="220135" y="1812316"/>
                  </a:lnTo>
                  <a:lnTo>
                    <a:pt x="250338" y="1865608"/>
                  </a:lnTo>
                  <a:lnTo>
                    <a:pt x="282328" y="1917847"/>
                  </a:lnTo>
                  <a:lnTo>
                    <a:pt x="316070" y="1968972"/>
                  </a:lnTo>
                  <a:lnTo>
                    <a:pt x="351524" y="2018924"/>
                  </a:lnTo>
                  <a:lnTo>
                    <a:pt x="388649" y="2067648"/>
                  </a:lnTo>
                  <a:lnTo>
                    <a:pt x="427403" y="2115086"/>
                  </a:lnTo>
                  <a:lnTo>
                    <a:pt x="467742" y="2161184"/>
                  </a:lnTo>
                  <a:lnTo>
                    <a:pt x="509618" y="2205890"/>
                  </a:lnTo>
                  <a:lnTo>
                    <a:pt x="554398" y="2162496"/>
                  </a:lnTo>
                  <a:lnTo>
                    <a:pt x="599178" y="2119103"/>
                  </a:lnTo>
                  <a:lnTo>
                    <a:pt x="643958" y="2075709"/>
                  </a:lnTo>
                  <a:lnTo>
                    <a:pt x="688738" y="2032315"/>
                  </a:lnTo>
                  <a:lnTo>
                    <a:pt x="733518" y="1988922"/>
                  </a:lnTo>
                  <a:lnTo>
                    <a:pt x="778298" y="1945528"/>
                  </a:lnTo>
                  <a:lnTo>
                    <a:pt x="823078" y="1902135"/>
                  </a:lnTo>
                  <a:lnTo>
                    <a:pt x="867858" y="1858741"/>
                  </a:lnTo>
                  <a:lnTo>
                    <a:pt x="912638" y="1815348"/>
                  </a:lnTo>
                  <a:lnTo>
                    <a:pt x="957417" y="1771954"/>
                  </a:lnTo>
                  <a:lnTo>
                    <a:pt x="1002197" y="1728560"/>
                  </a:lnTo>
                  <a:lnTo>
                    <a:pt x="1046977" y="1685167"/>
                  </a:lnTo>
                  <a:lnTo>
                    <a:pt x="1091757" y="1641773"/>
                  </a:lnTo>
                  <a:lnTo>
                    <a:pt x="1136537" y="1598380"/>
                  </a:lnTo>
                  <a:lnTo>
                    <a:pt x="1181317" y="1554986"/>
                  </a:lnTo>
                  <a:lnTo>
                    <a:pt x="1226097" y="1511593"/>
                  </a:lnTo>
                  <a:lnTo>
                    <a:pt x="1270877" y="1468199"/>
                  </a:lnTo>
                  <a:lnTo>
                    <a:pt x="1315657" y="1424805"/>
                  </a:lnTo>
                  <a:lnTo>
                    <a:pt x="1360437" y="1381412"/>
                  </a:lnTo>
                  <a:lnTo>
                    <a:pt x="1405217" y="1338018"/>
                  </a:lnTo>
                  <a:lnTo>
                    <a:pt x="1449997" y="1294625"/>
                  </a:lnTo>
                  <a:lnTo>
                    <a:pt x="1494776" y="1251231"/>
                  </a:lnTo>
                  <a:lnTo>
                    <a:pt x="1539556" y="1207838"/>
                  </a:lnTo>
                  <a:lnTo>
                    <a:pt x="1584336" y="1164444"/>
                  </a:lnTo>
                  <a:lnTo>
                    <a:pt x="1629116" y="1121050"/>
                  </a:lnTo>
                  <a:lnTo>
                    <a:pt x="1673896" y="1077657"/>
                  </a:lnTo>
                  <a:lnTo>
                    <a:pt x="1718676" y="1034263"/>
                  </a:lnTo>
                  <a:lnTo>
                    <a:pt x="1763456" y="990870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075462" y="1976031"/>
              <a:ext cx="1540227" cy="1805393"/>
            </a:xfrm>
            <a:custGeom>
              <a:avLst/>
              <a:pathLst>
                <a:path w="1540227" h="1805393">
                  <a:moveTo>
                    <a:pt x="1540227" y="1805393"/>
                  </a:moveTo>
                  <a:lnTo>
                    <a:pt x="1536682" y="1743138"/>
                  </a:lnTo>
                  <a:lnTo>
                    <a:pt x="1533138" y="1680883"/>
                  </a:lnTo>
                  <a:lnTo>
                    <a:pt x="1529594" y="1618628"/>
                  </a:lnTo>
                  <a:lnTo>
                    <a:pt x="1526049" y="1556374"/>
                  </a:lnTo>
                  <a:lnTo>
                    <a:pt x="1522505" y="1494119"/>
                  </a:lnTo>
                  <a:lnTo>
                    <a:pt x="1518961" y="1431864"/>
                  </a:lnTo>
                  <a:lnTo>
                    <a:pt x="1515416" y="1369609"/>
                  </a:lnTo>
                  <a:lnTo>
                    <a:pt x="1511872" y="1307354"/>
                  </a:lnTo>
                  <a:lnTo>
                    <a:pt x="1508328" y="1245099"/>
                  </a:lnTo>
                  <a:lnTo>
                    <a:pt x="1504783" y="1182844"/>
                  </a:lnTo>
                  <a:lnTo>
                    <a:pt x="1501239" y="1120589"/>
                  </a:lnTo>
                  <a:lnTo>
                    <a:pt x="1497695" y="1058334"/>
                  </a:lnTo>
                  <a:lnTo>
                    <a:pt x="1494150" y="996079"/>
                  </a:lnTo>
                  <a:lnTo>
                    <a:pt x="1490606" y="933824"/>
                  </a:lnTo>
                  <a:lnTo>
                    <a:pt x="1487062" y="871569"/>
                  </a:lnTo>
                  <a:lnTo>
                    <a:pt x="1483517" y="809314"/>
                  </a:lnTo>
                  <a:lnTo>
                    <a:pt x="1479973" y="747059"/>
                  </a:lnTo>
                  <a:lnTo>
                    <a:pt x="1476429" y="684804"/>
                  </a:lnTo>
                  <a:lnTo>
                    <a:pt x="1472884" y="622549"/>
                  </a:lnTo>
                  <a:lnTo>
                    <a:pt x="1469340" y="560294"/>
                  </a:lnTo>
                  <a:lnTo>
                    <a:pt x="1465796" y="498039"/>
                  </a:lnTo>
                  <a:lnTo>
                    <a:pt x="1462251" y="435784"/>
                  </a:lnTo>
                  <a:lnTo>
                    <a:pt x="1458707" y="373529"/>
                  </a:lnTo>
                  <a:lnTo>
                    <a:pt x="1455162" y="311274"/>
                  </a:lnTo>
                  <a:lnTo>
                    <a:pt x="1451618" y="249019"/>
                  </a:lnTo>
                  <a:lnTo>
                    <a:pt x="1448074" y="186764"/>
                  </a:lnTo>
                  <a:lnTo>
                    <a:pt x="1444529" y="124509"/>
                  </a:lnTo>
                  <a:lnTo>
                    <a:pt x="1440985" y="62254"/>
                  </a:lnTo>
                  <a:lnTo>
                    <a:pt x="1437441" y="0"/>
                  </a:lnTo>
                  <a:lnTo>
                    <a:pt x="1375457" y="4598"/>
                  </a:lnTo>
                  <a:lnTo>
                    <a:pt x="1313669" y="11324"/>
                  </a:lnTo>
                  <a:lnTo>
                    <a:pt x="1252147" y="20170"/>
                  </a:lnTo>
                  <a:lnTo>
                    <a:pt x="1190967" y="31125"/>
                  </a:lnTo>
                  <a:lnTo>
                    <a:pt x="1130198" y="44175"/>
                  </a:lnTo>
                  <a:lnTo>
                    <a:pt x="1069915" y="59307"/>
                  </a:lnTo>
                  <a:lnTo>
                    <a:pt x="1010186" y="76501"/>
                  </a:lnTo>
                  <a:lnTo>
                    <a:pt x="951084" y="95737"/>
                  </a:lnTo>
                  <a:lnTo>
                    <a:pt x="892678" y="116994"/>
                  </a:lnTo>
                  <a:lnTo>
                    <a:pt x="835037" y="140245"/>
                  </a:lnTo>
                  <a:lnTo>
                    <a:pt x="778229" y="165463"/>
                  </a:lnTo>
                  <a:lnTo>
                    <a:pt x="722322" y="192618"/>
                  </a:lnTo>
                  <a:lnTo>
                    <a:pt x="667380" y="221679"/>
                  </a:lnTo>
                  <a:lnTo>
                    <a:pt x="613470" y="252611"/>
                  </a:lnTo>
                  <a:lnTo>
                    <a:pt x="560654" y="285377"/>
                  </a:lnTo>
                  <a:lnTo>
                    <a:pt x="508996" y="319939"/>
                  </a:lnTo>
                  <a:lnTo>
                    <a:pt x="458556" y="356256"/>
                  </a:lnTo>
                  <a:lnTo>
                    <a:pt x="409394" y="394284"/>
                  </a:lnTo>
                  <a:lnTo>
                    <a:pt x="361568" y="433980"/>
                  </a:lnTo>
                  <a:lnTo>
                    <a:pt x="315134" y="475296"/>
                  </a:lnTo>
                  <a:lnTo>
                    <a:pt x="270147" y="518183"/>
                  </a:lnTo>
                  <a:lnTo>
                    <a:pt x="226661" y="562591"/>
                  </a:lnTo>
                  <a:lnTo>
                    <a:pt x="184727" y="608467"/>
                  </a:lnTo>
                  <a:lnTo>
                    <a:pt x="144394" y="655757"/>
                  </a:lnTo>
                  <a:lnTo>
                    <a:pt x="105710" y="704405"/>
                  </a:lnTo>
                  <a:lnTo>
                    <a:pt x="68721" y="754354"/>
                  </a:lnTo>
                  <a:lnTo>
                    <a:pt x="33470" y="805545"/>
                  </a:lnTo>
                  <a:lnTo>
                    <a:pt x="0" y="857917"/>
                  </a:lnTo>
                  <a:lnTo>
                    <a:pt x="53111" y="890588"/>
                  </a:lnTo>
                  <a:lnTo>
                    <a:pt x="106222" y="923260"/>
                  </a:lnTo>
                  <a:lnTo>
                    <a:pt x="159333" y="955931"/>
                  </a:lnTo>
                  <a:lnTo>
                    <a:pt x="212445" y="988603"/>
                  </a:lnTo>
                  <a:lnTo>
                    <a:pt x="265556" y="1021275"/>
                  </a:lnTo>
                  <a:lnTo>
                    <a:pt x="318667" y="1053946"/>
                  </a:lnTo>
                  <a:lnTo>
                    <a:pt x="371778" y="1086618"/>
                  </a:lnTo>
                  <a:lnTo>
                    <a:pt x="424890" y="1119290"/>
                  </a:lnTo>
                  <a:lnTo>
                    <a:pt x="478001" y="1151961"/>
                  </a:lnTo>
                  <a:lnTo>
                    <a:pt x="531112" y="1184633"/>
                  </a:lnTo>
                  <a:lnTo>
                    <a:pt x="584224" y="1217304"/>
                  </a:lnTo>
                  <a:lnTo>
                    <a:pt x="637335" y="1249976"/>
                  </a:lnTo>
                  <a:lnTo>
                    <a:pt x="690446" y="1282648"/>
                  </a:lnTo>
                  <a:lnTo>
                    <a:pt x="743557" y="1315319"/>
                  </a:lnTo>
                  <a:lnTo>
                    <a:pt x="796669" y="1347991"/>
                  </a:lnTo>
                  <a:lnTo>
                    <a:pt x="849780" y="1380662"/>
                  </a:lnTo>
                  <a:lnTo>
                    <a:pt x="902891" y="1413334"/>
                  </a:lnTo>
                  <a:lnTo>
                    <a:pt x="956003" y="1446006"/>
                  </a:lnTo>
                  <a:lnTo>
                    <a:pt x="1009114" y="1478677"/>
                  </a:lnTo>
                  <a:lnTo>
                    <a:pt x="1062225" y="1511349"/>
                  </a:lnTo>
                  <a:lnTo>
                    <a:pt x="1115336" y="1544020"/>
                  </a:lnTo>
                  <a:lnTo>
                    <a:pt x="1168448" y="1576692"/>
                  </a:lnTo>
                  <a:lnTo>
                    <a:pt x="1221559" y="1609364"/>
                  </a:lnTo>
                  <a:lnTo>
                    <a:pt x="1274670" y="1642035"/>
                  </a:lnTo>
                  <a:lnTo>
                    <a:pt x="1327782" y="1674707"/>
                  </a:lnTo>
                  <a:lnTo>
                    <a:pt x="1380893" y="1707379"/>
                  </a:lnTo>
                  <a:lnTo>
                    <a:pt x="1434004" y="1740050"/>
                  </a:lnTo>
                  <a:lnTo>
                    <a:pt x="1487115" y="1772722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512903" y="1973107"/>
              <a:ext cx="102785" cy="1808317"/>
            </a:xfrm>
            <a:custGeom>
              <a:avLst/>
              <a:pathLst>
                <a:path w="102785" h="1808317">
                  <a:moveTo>
                    <a:pt x="102785" y="1808317"/>
                  </a:moveTo>
                  <a:lnTo>
                    <a:pt x="102785" y="1745961"/>
                  </a:lnTo>
                  <a:lnTo>
                    <a:pt x="102785" y="1683605"/>
                  </a:lnTo>
                  <a:lnTo>
                    <a:pt x="102785" y="1621250"/>
                  </a:lnTo>
                  <a:lnTo>
                    <a:pt x="102785" y="1558894"/>
                  </a:lnTo>
                  <a:lnTo>
                    <a:pt x="102785" y="1496538"/>
                  </a:lnTo>
                  <a:lnTo>
                    <a:pt x="102785" y="1434182"/>
                  </a:lnTo>
                  <a:lnTo>
                    <a:pt x="102785" y="1371827"/>
                  </a:lnTo>
                  <a:lnTo>
                    <a:pt x="102785" y="1309471"/>
                  </a:lnTo>
                  <a:lnTo>
                    <a:pt x="102785" y="1247115"/>
                  </a:lnTo>
                  <a:lnTo>
                    <a:pt x="102785" y="1184759"/>
                  </a:lnTo>
                  <a:lnTo>
                    <a:pt x="102785" y="1122403"/>
                  </a:lnTo>
                  <a:lnTo>
                    <a:pt x="102785" y="1060048"/>
                  </a:lnTo>
                  <a:lnTo>
                    <a:pt x="102785" y="997692"/>
                  </a:lnTo>
                  <a:lnTo>
                    <a:pt x="102785" y="935336"/>
                  </a:lnTo>
                  <a:lnTo>
                    <a:pt x="102785" y="872980"/>
                  </a:lnTo>
                  <a:lnTo>
                    <a:pt x="102785" y="810625"/>
                  </a:lnTo>
                  <a:lnTo>
                    <a:pt x="102785" y="748269"/>
                  </a:lnTo>
                  <a:lnTo>
                    <a:pt x="102785" y="685913"/>
                  </a:lnTo>
                  <a:lnTo>
                    <a:pt x="102785" y="623557"/>
                  </a:lnTo>
                  <a:lnTo>
                    <a:pt x="102785" y="561201"/>
                  </a:lnTo>
                  <a:lnTo>
                    <a:pt x="102785" y="498846"/>
                  </a:lnTo>
                  <a:lnTo>
                    <a:pt x="102785" y="436490"/>
                  </a:lnTo>
                  <a:lnTo>
                    <a:pt x="102785" y="374134"/>
                  </a:lnTo>
                  <a:lnTo>
                    <a:pt x="102785" y="311778"/>
                  </a:lnTo>
                  <a:lnTo>
                    <a:pt x="102785" y="249423"/>
                  </a:lnTo>
                  <a:lnTo>
                    <a:pt x="102785" y="187067"/>
                  </a:lnTo>
                  <a:lnTo>
                    <a:pt x="102785" y="124711"/>
                  </a:lnTo>
                  <a:lnTo>
                    <a:pt x="102785" y="62355"/>
                  </a:lnTo>
                  <a:lnTo>
                    <a:pt x="102785" y="0"/>
                  </a:lnTo>
                  <a:lnTo>
                    <a:pt x="0" y="2923"/>
                  </a:lnTo>
                  <a:lnTo>
                    <a:pt x="3544" y="65178"/>
                  </a:lnTo>
                  <a:lnTo>
                    <a:pt x="7088" y="127433"/>
                  </a:lnTo>
                  <a:lnTo>
                    <a:pt x="10633" y="189688"/>
                  </a:lnTo>
                  <a:lnTo>
                    <a:pt x="14177" y="251943"/>
                  </a:lnTo>
                  <a:lnTo>
                    <a:pt x="17721" y="314198"/>
                  </a:lnTo>
                  <a:lnTo>
                    <a:pt x="21266" y="376453"/>
                  </a:lnTo>
                  <a:lnTo>
                    <a:pt x="24810" y="438708"/>
                  </a:lnTo>
                  <a:lnTo>
                    <a:pt x="28354" y="500963"/>
                  </a:lnTo>
                  <a:lnTo>
                    <a:pt x="31899" y="563218"/>
                  </a:lnTo>
                  <a:lnTo>
                    <a:pt x="35443" y="625473"/>
                  </a:lnTo>
                  <a:lnTo>
                    <a:pt x="38987" y="687728"/>
                  </a:lnTo>
                  <a:lnTo>
                    <a:pt x="42532" y="749983"/>
                  </a:lnTo>
                  <a:lnTo>
                    <a:pt x="46076" y="812238"/>
                  </a:lnTo>
                  <a:lnTo>
                    <a:pt x="49620" y="874493"/>
                  </a:lnTo>
                  <a:lnTo>
                    <a:pt x="53165" y="936747"/>
                  </a:lnTo>
                  <a:lnTo>
                    <a:pt x="56709" y="999002"/>
                  </a:lnTo>
                  <a:lnTo>
                    <a:pt x="60253" y="1061257"/>
                  </a:lnTo>
                  <a:lnTo>
                    <a:pt x="63798" y="1123512"/>
                  </a:lnTo>
                  <a:lnTo>
                    <a:pt x="67342" y="1185767"/>
                  </a:lnTo>
                  <a:lnTo>
                    <a:pt x="70886" y="1248022"/>
                  </a:lnTo>
                  <a:lnTo>
                    <a:pt x="74431" y="1310277"/>
                  </a:lnTo>
                  <a:lnTo>
                    <a:pt x="77975" y="1372532"/>
                  </a:lnTo>
                  <a:lnTo>
                    <a:pt x="81519" y="1434787"/>
                  </a:lnTo>
                  <a:lnTo>
                    <a:pt x="85064" y="1497042"/>
                  </a:lnTo>
                  <a:lnTo>
                    <a:pt x="88608" y="1559297"/>
                  </a:lnTo>
                  <a:lnTo>
                    <a:pt x="92152" y="1621552"/>
                  </a:lnTo>
                  <a:lnTo>
                    <a:pt x="95697" y="1683807"/>
                  </a:lnTo>
                  <a:lnTo>
                    <a:pt x="99241" y="174606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858423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24245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88647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591569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3888737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581819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56952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434817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856180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322002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86404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89326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886494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579576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954709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432574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852823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318645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83047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585969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883137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576219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951352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429217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48864" y="29228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14686" y="369275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79088" y="42498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582010" y="461109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879178" y="441417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572260" y="3812213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47393" y="29373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5258" y="28099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844905" y="292362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310727" y="36935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75128" y="42505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578050" y="46118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75218" y="441496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68301" y="381300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943434" y="29381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421298" y="28107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841548" y="29258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307370" y="369578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71772" y="425284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74694" y="461412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871862" y="441720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564944" y="381524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940077" y="294040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17942" y="2813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839305" y="292922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305127" y="369914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69529" y="425619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72451" y="461748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869619" y="442055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562701" y="38186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37834" y="294376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415699" y="281636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38518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04340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68741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571663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868831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561913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937047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414911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39305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305127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69529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572451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869619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562701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37834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415699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841548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307370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71772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574694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871862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564944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940077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417942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44905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310727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75128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578050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875218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568301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943434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421298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848864" y="29435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314686" y="3713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79088" y="427050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582010" y="4631787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3879178" y="443486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3572260" y="383290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947393" y="29580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425258" y="283067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852823" y="29427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5318645" y="371266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83047" y="426971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4585969" y="463099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883137" y="443407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576219" y="38321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951352" y="295728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429217" y="28298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856180" y="29404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5322002" y="37104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86404" y="426747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4589326" y="462875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886494" y="44318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579576" y="382987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954709" y="29550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4432574" y="282764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858423" y="29371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5324245" y="370706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88647" y="426411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591569" y="462540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3888737" y="442847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581819" y="382651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956952" y="295168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34817" y="282428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859210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25032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89434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592356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889524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582606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957739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435604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48864" y="293318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16.1%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5314686" y="3703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17.1%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79088" y="426015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3.9%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582010" y="462144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879178" y="44245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3.7%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572260" y="3822560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947393" y="294772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15.3%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425258" y="282032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0.9%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957086" y="2863961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957086" y="3083417"/>
              <a:ext cx="201456" cy="26052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957086" y="3361942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957086" y="358139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957086" y="3800854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957086" y="4020310"/>
              <a:ext cx="201456" cy="38122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957086" y="4419535"/>
              <a:ext cx="201456" cy="260524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957086" y="4698059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237131" y="2924689"/>
              <a:ext cx="80720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A. 食品比药品更安全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237131" y="3113329"/>
              <a:ext cx="97484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B. 食品与药品具有同等临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237131" y="3244180"/>
              <a:ext cx="3756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床效果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237131" y="3419941"/>
              <a:ext cx="89719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C. 食品的价格比药品高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237131" y="3642126"/>
              <a:ext cx="89719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D. 患者更容易接受食品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237131" y="3861582"/>
              <a:ext cx="891024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E. 食品的销售投入更大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237131" y="4050221"/>
              <a:ext cx="96856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F. 药品无法长期吃，食品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237131" y="4181072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可以长期吃，安全，并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237131" y="430177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起到营养保健作用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7237131" y="4446718"/>
              <a:ext cx="9872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G. 食品对于患者购买更方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7237131" y="4580298"/>
              <a:ext cx="20802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便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237131" y="4758787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H. 其他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2020-12-31T14:39:31Z</dcterms:modified>
</cp:coreProperties>
</file>