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69374" y="5214110"/>
              <a:ext cx="789997" cy="76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35257" y="5362536"/>
              <a:ext cx="658230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26800" y="5510912"/>
              <a:ext cx="475145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10957" y="5506852"/>
              <a:ext cx="715306" cy="89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5404" y="5684782"/>
              <a:ext cx="526412" cy="86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8438" y="2675740"/>
              <a:ext cx="1060137" cy="69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9492" y="2811142"/>
              <a:ext cx="658030" cy="6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66671" y="5557727"/>
              <a:ext cx="932861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97262" y="5690587"/>
              <a:ext cx="471679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86886" y="4000814"/>
              <a:ext cx="1034978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61574" y="4171686"/>
              <a:ext cx="685601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78401" y="4110788"/>
              <a:ext cx="771942" cy="85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227" y="4280272"/>
              <a:ext cx="612291" cy="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2020-12-29T21:16:23Z</dcterms:modified>
</cp:coreProperties>
</file>