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205" y="2838008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83346" y="446686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3554" y="3549012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137" y="2838247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2020-12-29T21:16:27Z</dcterms:modified>
</cp:coreProperties>
</file>