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8322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6386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4450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54366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505690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467714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429737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391761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353784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315808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27783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239854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20187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354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3041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84820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42904" y="1847889"/>
              <a:ext cx="582057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42904" y="2227655"/>
              <a:ext cx="4721342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42904" y="2607420"/>
              <a:ext cx="2574594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42904" y="2987185"/>
              <a:ext cx="1896623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42904" y="3366951"/>
              <a:ext cx="168035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42904" y="3746716"/>
              <a:ext cx="167376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42904" y="4126481"/>
              <a:ext cx="159102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2904" y="4506247"/>
              <a:ext cx="158161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42904" y="4886012"/>
              <a:ext cx="152049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2904" y="5265777"/>
              <a:ext cx="146689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133662" y="1961765"/>
              <a:ext cx="228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962176" y="2341584"/>
              <a:ext cx="30113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18439" y="2739515"/>
              <a:ext cx="30123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40469" y="3119280"/>
              <a:ext cx="28911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224195" y="3499046"/>
              <a:ext cx="379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217613" y="3876164"/>
              <a:ext cx="3253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34865" y="4255877"/>
              <a:ext cx="7890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5462" y="4635695"/>
              <a:ext cx="4517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64341" y="5015460"/>
              <a:ext cx="52408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10743" y="5395226"/>
              <a:ext cx="44568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383799" y="53949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5954" y="501516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5954" y="463539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5954" y="4258467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45954" y="38759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445954" y="349757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5954" y="311775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5954" y="27366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5954" y="23582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445954" y="197845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508110" y="5436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08110" y="5056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08110" y="4677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8110" y="4297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08110" y="3917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08110" y="3537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508110" y="3158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08110" y="2778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508110" y="23985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508110" y="2018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542904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2354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041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184820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511827" y="57254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299232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79870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06050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6227" y="58654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542904" y="1527687"/>
              <a:ext cx="13791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Countries.Regions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2020-12-29T21:16:22Z</dcterms:modified>
</cp:coreProperties>
</file>