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581025"/>
            <a:ext cx="6400800" cy="6400800"/>
            <a:chOff x="2148682" y="581025"/>
            <a:chExt cx="6400800" cy="6400800"/>
          </a:xfrm>
        </p:grpSpPr>
        <p:sp>
          <p:nvSpPr>
            <p:cNvPr id="3" name="rc3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581025"/>
              <a:ext cx="64007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54309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7712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9993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2274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045550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3387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542904" y="644315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542904" y="621687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542904" y="599058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542904" y="576430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542904" y="5538015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542904" y="5311729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542904" y="5085443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542904" y="4859157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542904" y="4632871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542904" y="440658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2542904" y="418030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2542904" y="395401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2542904" y="372772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42904" y="350144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42904" y="327515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542904" y="304887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542904" y="282258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542904" y="259629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542904" y="237001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542904" y="214372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542904" y="1917440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542904" y="1691154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2542904" y="1464868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542904" y="1238582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542904" y="1012296"/>
              <a:ext cx="5936987" cy="0"/>
            </a:xfrm>
            <a:custGeom>
              <a:avLst/>
              <a:pathLst>
                <a:path w="5936987" h="0">
                  <a:moveTo>
                    <a:pt x="0" y="0"/>
                  </a:moveTo>
                  <a:lnTo>
                    <a:pt x="5936987" y="0"/>
                  </a:lnTo>
                  <a:lnTo>
                    <a:pt x="5936987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254290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3765714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98852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21133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434145" y="876525"/>
              <a:ext cx="0" cy="5702405"/>
            </a:xfrm>
            <a:custGeom>
              <a:avLst/>
              <a:pathLst>
                <a:path w="0" h="5702405">
                  <a:moveTo>
                    <a:pt x="0" y="570240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DEDE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542904" y="910468"/>
              <a:ext cx="582057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542904" y="1136754"/>
              <a:ext cx="535590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542904" y="1363039"/>
              <a:ext cx="523362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542904" y="1589325"/>
              <a:ext cx="476895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542904" y="1815611"/>
              <a:ext cx="457330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542904" y="2041897"/>
              <a:ext cx="3595061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542904" y="2268183"/>
              <a:ext cx="354614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542904" y="2494469"/>
              <a:ext cx="335049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542904" y="2720755"/>
              <a:ext cx="325267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42904" y="2947041"/>
              <a:ext cx="310593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542904" y="3173327"/>
              <a:ext cx="298365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542904" y="3399613"/>
              <a:ext cx="2665726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542904" y="3625899"/>
              <a:ext cx="2518988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542904" y="3852185"/>
              <a:ext cx="232333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542904" y="4078471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542904" y="4304757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542904" y="4531043"/>
              <a:ext cx="224997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542904" y="4757329"/>
              <a:ext cx="222551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542904" y="4983615"/>
              <a:ext cx="2127689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542904" y="5209901"/>
              <a:ext cx="2103233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542904" y="5436187"/>
              <a:ext cx="2078777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542904" y="5662473"/>
              <a:ext cx="178530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542904" y="5888758"/>
              <a:ext cx="1736390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542904" y="6115044"/>
              <a:ext cx="1516284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542904" y="6341330"/>
              <a:ext cx="1467372" cy="2036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6"/>
            <p:cNvSpPr/>
            <p:nvPr/>
          </p:nvSpPr>
          <p:spPr>
            <a:xfrm>
              <a:off x="7092208" y="955278"/>
              <a:ext cx="124681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JIANGNAN UNIVERSITY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049310" y="1181564"/>
              <a:ext cx="182504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SCIENCES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523309" y="1407850"/>
              <a:ext cx="1228766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ZHEJIANG UNIVERSITY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72270" y="1634136"/>
              <a:ext cx="191513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CHINA AGRICULTURAL UNIVERSITY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206527" y="1860422"/>
              <a:ext cx="1885230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SHANGHAI JIAO TONG UNIVERSITY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397245" y="2086708"/>
              <a:ext cx="271626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CHINESE ACADEMY OF AGRICULTURAL SCIENCES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570912" y="2312993"/>
              <a:ext cx="2493685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BEIJING TECHNOLOGY BUSINESS UNIVERSITY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164639" y="2539279"/>
              <a:ext cx="170430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NATIONAL TAIWAN UNIVERSITY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51353" y="2765565"/>
              <a:ext cx="2619769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NORTHEAST AGRICULTURAL UNIVERSITY CHINA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88937" y="2991851"/>
              <a:ext cx="253544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INNER MONGOLIA AGRICULTURAL UNIVERSITY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189123" y="3218137"/>
              <a:ext cx="131298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NANCHANG UNIVERSITY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233087" y="3459996"/>
              <a:ext cx="202385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NANJING AGRICULTURAL UNIVERSITY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86349" y="3686229"/>
              <a:ext cx="2023807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NATIONAL CHUNG HSING UNIVERSITY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890700" y="3912568"/>
              <a:ext cx="1981620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CHINA MEDICAL UNIVERSITY TAIWAN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817331" y="4138801"/>
              <a:ext cx="161421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OCEAN UNIVERSITY OF CHINA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817331" y="4365140"/>
              <a:ext cx="116852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UNIVERSITY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817331" y="4591373"/>
              <a:ext cx="153587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HONG KONG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792875" y="4817712"/>
              <a:ext cx="1403495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SUN YAT SEN UNIVERSITY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695050" y="5043945"/>
              <a:ext cx="2168364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HUAZHONG AGRICULTURAL UNIVERSITY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670594" y="5270231"/>
              <a:ext cx="292741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UNIVERSITY OF CHINESE ACADEMY OF SCIENCES CAS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646138" y="5496516"/>
              <a:ext cx="1945361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NORTHWEST A F UNIVERSITY CHINA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352663" y="5722855"/>
              <a:ext cx="933669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JILIN UNIVERSITY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303751" y="5949141"/>
              <a:ext cx="2035928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SICHUAN AGRICULTURAL UNIVERSITY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083645" y="6175374"/>
              <a:ext cx="2313028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CHINESE ACADEMY OF FISHERY SCIENCES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034733" y="6401713"/>
              <a:ext cx="153603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TAIPEI MEDICAL UNIVERSITY</a:t>
              </a:r>
            </a:p>
          </p:txBody>
        </p:sp>
        <p:sp>
          <p:nvSpPr>
            <p:cNvPr id="91" name="rc91"/>
            <p:cNvSpPr/>
            <p:nvPr/>
          </p:nvSpPr>
          <p:spPr>
            <a:xfrm>
              <a:off x="2542904" y="876525"/>
              <a:ext cx="5936987" cy="5702405"/>
            </a:xfrm>
            <a:prstGeom prst="rect">
              <a:avLst/>
            </a:prstGeom>
            <a:ln w="13550" cap="rnd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2"/>
            <p:cNvSpPr/>
            <p:nvPr/>
          </p:nvSpPr>
          <p:spPr>
            <a:xfrm>
              <a:off x="2383799" y="640146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383799" y="617654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383799" y="594889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23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383799" y="572397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383799" y="549768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383799" y="527003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383799" y="5043697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383799" y="4817411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383799" y="459254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383799" y="4364894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383799" y="413860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83799" y="3913686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383799" y="36860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383799" y="3461114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383799" y="3234828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383799" y="300717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445954" y="2780838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445954" y="2554552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445954" y="2331103"/>
              <a:ext cx="62155" cy="789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2445954" y="210203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445954" y="1877167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445954" y="1650827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445954" y="1423176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445954" y="1198255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445954" y="97196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b="1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17" name="pl117"/>
            <p:cNvSpPr/>
            <p:nvPr/>
          </p:nvSpPr>
          <p:spPr>
            <a:xfrm>
              <a:off x="2508110" y="644315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2508110" y="62168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2508110" y="5990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2508110" y="57643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2508110" y="55380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2508110" y="53117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2508110" y="50854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508110" y="48591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2508110" y="4632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2508110" y="44065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2508110" y="41803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2508110" y="39540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2508110" y="37277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2508110" y="35014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2508110" y="3275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2508110" y="30488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2508110" y="28225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2508110" y="25962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2508110" y="2370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2508110" y="2143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2508110" y="19174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2508110" y="1691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2508110" y="14648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2508110" y="12385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2508110" y="1012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254290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3765714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498852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621133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434145" y="657893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7"/>
            <p:cNvSpPr/>
            <p:nvPr/>
          </p:nvSpPr>
          <p:spPr>
            <a:xfrm>
              <a:off x="2511827" y="6639869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3703559" y="6639869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89529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611810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7340911" y="66398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286227" y="6779864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Record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2542904" y="646521"/>
              <a:ext cx="978254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Source.Titles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2020-12-28T22:32:49Z</dcterms:modified>
</cp:coreProperties>
</file>