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9681" y="2636056"/>
              <a:ext cx="452280" cy="1053928"/>
            </a:xfrm>
            <a:custGeom>
              <a:avLst/>
              <a:pathLst>
                <a:path w="452280" h="1053928">
                  <a:moveTo>
                    <a:pt x="266444" y="0"/>
                  </a:moveTo>
                  <a:lnTo>
                    <a:pt x="227166" y="7685"/>
                  </a:lnTo>
                  <a:lnTo>
                    <a:pt x="188203" y="16834"/>
                  </a:lnTo>
                  <a:lnTo>
                    <a:pt x="149610" y="27433"/>
                  </a:lnTo>
                  <a:lnTo>
                    <a:pt x="111440" y="39468"/>
                  </a:lnTo>
                  <a:lnTo>
                    <a:pt x="73746" y="52922"/>
                  </a:lnTo>
                  <a:lnTo>
                    <a:pt x="36582" y="67776"/>
                  </a:lnTo>
                  <a:lnTo>
                    <a:pt x="0" y="84009"/>
                  </a:lnTo>
                  <a:lnTo>
                    <a:pt x="452280" y="105392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94059" y="2618297"/>
              <a:ext cx="16090" cy="51032"/>
            </a:xfrm>
            <a:custGeom>
              <a:avLst/>
              <a:pathLst>
                <a:path w="16090" h="51032">
                  <a:moveTo>
                    <a:pt x="16090" y="51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1366" y="2463679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44058" y="2720066"/>
              <a:ext cx="687902" cy="969918"/>
            </a:xfrm>
            <a:custGeom>
              <a:avLst/>
              <a:pathLst>
                <a:path w="687902" h="969918">
                  <a:moveTo>
                    <a:pt x="235622" y="0"/>
                  </a:moveTo>
                  <a:lnTo>
                    <a:pt x="199672" y="17589"/>
                  </a:lnTo>
                  <a:lnTo>
                    <a:pt x="164404" y="36511"/>
                  </a:lnTo>
                  <a:lnTo>
                    <a:pt x="129869" y="56737"/>
                  </a:lnTo>
                  <a:lnTo>
                    <a:pt x="96115" y="78242"/>
                  </a:lnTo>
                  <a:lnTo>
                    <a:pt x="63188" y="100993"/>
                  </a:lnTo>
                  <a:lnTo>
                    <a:pt x="31134" y="124959"/>
                  </a:lnTo>
                  <a:lnTo>
                    <a:pt x="0" y="150107"/>
                  </a:lnTo>
                  <a:lnTo>
                    <a:pt x="687902" y="969918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28200" y="2742269"/>
              <a:ext cx="28750" cy="45129"/>
            </a:xfrm>
            <a:custGeom>
              <a:avLst/>
              <a:pathLst>
                <a:path w="28750" h="45129">
                  <a:moveTo>
                    <a:pt x="28750" y="45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60654" y="2594485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55315" y="2870174"/>
              <a:ext cx="876645" cy="819810"/>
            </a:xfrm>
            <a:custGeom>
              <a:avLst/>
              <a:pathLst>
                <a:path w="876645" h="819810">
                  <a:moveTo>
                    <a:pt x="188742" y="0"/>
                  </a:moveTo>
                  <a:lnTo>
                    <a:pt x="158570" y="26294"/>
                  </a:lnTo>
                  <a:lnTo>
                    <a:pt x="129401" y="53699"/>
                  </a:lnTo>
                  <a:lnTo>
                    <a:pt x="101278" y="82175"/>
                  </a:lnTo>
                  <a:lnTo>
                    <a:pt x="74239" y="111683"/>
                  </a:lnTo>
                  <a:lnTo>
                    <a:pt x="48323" y="142181"/>
                  </a:lnTo>
                  <a:lnTo>
                    <a:pt x="23565" y="173627"/>
                  </a:lnTo>
                  <a:lnTo>
                    <a:pt x="0" y="205976"/>
                  </a:lnTo>
                  <a:lnTo>
                    <a:pt x="876645" y="819810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03485" y="2930826"/>
              <a:ext cx="39451" cy="36150"/>
            </a:xfrm>
            <a:custGeom>
              <a:avLst/>
              <a:pathLst>
                <a:path w="39451" h="36150">
                  <a:moveTo>
                    <a:pt x="39451" y="36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439" y="2792022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26314" y="3076151"/>
              <a:ext cx="1005646" cy="613833"/>
            </a:xfrm>
            <a:custGeom>
              <a:avLst/>
              <a:pathLst>
                <a:path w="1005646" h="613833">
                  <a:moveTo>
                    <a:pt x="129000" y="0"/>
                  </a:moveTo>
                  <a:lnTo>
                    <a:pt x="106661" y="33208"/>
                  </a:lnTo>
                  <a:lnTo>
                    <a:pt x="85580" y="67228"/>
                  </a:lnTo>
                  <a:lnTo>
                    <a:pt x="65785" y="102012"/>
                  </a:lnTo>
                  <a:lnTo>
                    <a:pt x="47305" y="137513"/>
                  </a:lnTo>
                  <a:lnTo>
                    <a:pt x="30165" y="173679"/>
                  </a:lnTo>
                  <a:lnTo>
                    <a:pt x="14389" y="210462"/>
                  </a:lnTo>
                  <a:lnTo>
                    <a:pt x="0" y="247808"/>
                  </a:lnTo>
                  <a:lnTo>
                    <a:pt x="1005646" y="613833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35230" y="3171119"/>
              <a:ext cx="47463" cy="24707"/>
            </a:xfrm>
            <a:custGeom>
              <a:avLst/>
              <a:pathLst>
                <a:path w="47463" h="24707">
                  <a:moveTo>
                    <a:pt x="47463" y="247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89577" y="3089187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65847" y="3323959"/>
              <a:ext cx="1066114" cy="366025"/>
            </a:xfrm>
            <a:custGeom>
              <a:avLst/>
              <a:pathLst>
                <a:path w="1066114" h="366025">
                  <a:moveTo>
                    <a:pt x="60467" y="0"/>
                  </a:moveTo>
                  <a:lnTo>
                    <a:pt x="47484" y="37858"/>
                  </a:lnTo>
                  <a:lnTo>
                    <a:pt x="35926" y="76175"/>
                  </a:lnTo>
                  <a:lnTo>
                    <a:pt x="25809" y="114898"/>
                  </a:lnTo>
                  <a:lnTo>
                    <a:pt x="17146" y="153972"/>
                  </a:lnTo>
                  <a:lnTo>
                    <a:pt x="9951" y="193342"/>
                  </a:lnTo>
                  <a:lnTo>
                    <a:pt x="4233" y="232954"/>
                  </a:lnTo>
                  <a:lnTo>
                    <a:pt x="0" y="272752"/>
                  </a:lnTo>
                  <a:lnTo>
                    <a:pt x="1066114" y="366025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34901" y="3446772"/>
              <a:ext cx="52240" cy="11581"/>
            </a:xfrm>
            <a:custGeom>
              <a:avLst/>
              <a:pathLst>
                <a:path w="52240" h="11581">
                  <a:moveTo>
                    <a:pt x="52240" y="1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20127" y="3377855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61857" y="3596712"/>
              <a:ext cx="1070103" cy="279108"/>
            </a:xfrm>
            <a:custGeom>
              <a:avLst/>
              <a:pathLst>
                <a:path w="1070103" h="279108">
                  <a:moveTo>
                    <a:pt x="3989" y="0"/>
                  </a:moveTo>
                  <a:lnTo>
                    <a:pt x="1247" y="39928"/>
                  </a:lnTo>
                  <a:lnTo>
                    <a:pt x="0" y="79931"/>
                  </a:lnTo>
                  <a:lnTo>
                    <a:pt x="249" y="119953"/>
                  </a:lnTo>
                  <a:lnTo>
                    <a:pt x="1995" y="159937"/>
                  </a:lnTo>
                  <a:lnTo>
                    <a:pt x="5234" y="199829"/>
                  </a:lnTo>
                  <a:lnTo>
                    <a:pt x="9963" y="239571"/>
                  </a:lnTo>
                  <a:lnTo>
                    <a:pt x="16175" y="279108"/>
                  </a:lnTo>
                  <a:lnTo>
                    <a:pt x="1070103" y="93272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09335" y="3736665"/>
              <a:ext cx="53458" cy="2334"/>
            </a:xfrm>
            <a:custGeom>
              <a:avLst/>
              <a:pathLst>
                <a:path w="53458" h="2334">
                  <a:moveTo>
                    <a:pt x="53458" y="0"/>
                  </a:moveTo>
                  <a:lnTo>
                    <a:pt x="0" y="2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76463" y="363867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78033" y="3689985"/>
              <a:ext cx="1053928" cy="452280"/>
            </a:xfrm>
            <a:custGeom>
              <a:avLst/>
              <a:pathLst>
                <a:path w="1053928" h="452280">
                  <a:moveTo>
                    <a:pt x="0" y="185835"/>
                  </a:moveTo>
                  <a:lnTo>
                    <a:pt x="7685" y="225113"/>
                  </a:lnTo>
                  <a:lnTo>
                    <a:pt x="16834" y="264076"/>
                  </a:lnTo>
                  <a:lnTo>
                    <a:pt x="27433" y="302669"/>
                  </a:lnTo>
                  <a:lnTo>
                    <a:pt x="39468" y="340840"/>
                  </a:lnTo>
                  <a:lnTo>
                    <a:pt x="52922" y="378533"/>
                  </a:lnTo>
                  <a:lnTo>
                    <a:pt x="67776" y="415697"/>
                  </a:lnTo>
                  <a:lnTo>
                    <a:pt x="84009" y="452280"/>
                  </a:lnTo>
                  <a:lnTo>
                    <a:pt x="1053928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60273" y="4011796"/>
              <a:ext cx="51032" cy="16090"/>
            </a:xfrm>
            <a:custGeom>
              <a:avLst/>
              <a:pathLst>
                <a:path w="51032" h="16090">
                  <a:moveTo>
                    <a:pt x="51032" y="0"/>
                  </a:moveTo>
                  <a:lnTo>
                    <a:pt x="0" y="1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58502" y="398571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62042" y="3689985"/>
              <a:ext cx="969918" cy="687902"/>
            </a:xfrm>
            <a:custGeom>
              <a:avLst/>
              <a:pathLst>
                <a:path w="969918" h="687902">
                  <a:moveTo>
                    <a:pt x="0" y="452280"/>
                  </a:moveTo>
                  <a:lnTo>
                    <a:pt x="17589" y="488230"/>
                  </a:lnTo>
                  <a:lnTo>
                    <a:pt x="36511" y="523497"/>
                  </a:lnTo>
                  <a:lnTo>
                    <a:pt x="56737" y="558033"/>
                  </a:lnTo>
                  <a:lnTo>
                    <a:pt x="78242" y="591787"/>
                  </a:lnTo>
                  <a:lnTo>
                    <a:pt x="100993" y="624714"/>
                  </a:lnTo>
                  <a:lnTo>
                    <a:pt x="124959" y="656767"/>
                  </a:lnTo>
                  <a:lnTo>
                    <a:pt x="150107" y="687902"/>
                  </a:lnTo>
                  <a:lnTo>
                    <a:pt x="969918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4245" y="4264995"/>
              <a:ext cx="45129" cy="28750"/>
            </a:xfrm>
            <a:custGeom>
              <a:avLst/>
              <a:pathLst>
                <a:path w="45129" h="28750">
                  <a:moveTo>
                    <a:pt x="45129" y="0"/>
                  </a:moveTo>
                  <a:lnTo>
                    <a:pt x="0" y="2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44163" y="4218912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12150" y="3689985"/>
              <a:ext cx="819810" cy="876645"/>
            </a:xfrm>
            <a:custGeom>
              <a:avLst/>
              <a:pathLst>
                <a:path w="819810" h="876645">
                  <a:moveTo>
                    <a:pt x="0" y="687902"/>
                  </a:moveTo>
                  <a:lnTo>
                    <a:pt x="26294" y="718075"/>
                  </a:lnTo>
                  <a:lnTo>
                    <a:pt x="53699" y="747243"/>
                  </a:lnTo>
                  <a:lnTo>
                    <a:pt x="82175" y="775367"/>
                  </a:lnTo>
                  <a:lnTo>
                    <a:pt x="111683" y="802405"/>
                  </a:lnTo>
                  <a:lnTo>
                    <a:pt x="142181" y="828322"/>
                  </a:lnTo>
                  <a:lnTo>
                    <a:pt x="173627" y="853080"/>
                  </a:lnTo>
                  <a:lnTo>
                    <a:pt x="205976" y="876645"/>
                  </a:lnTo>
                  <a:lnTo>
                    <a:pt x="819810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72803" y="4479009"/>
              <a:ext cx="36150" cy="39451"/>
            </a:xfrm>
            <a:custGeom>
              <a:avLst/>
              <a:pathLst>
                <a:path w="36150" h="39451">
                  <a:moveTo>
                    <a:pt x="36150" y="0"/>
                  </a:moveTo>
                  <a:lnTo>
                    <a:pt x="0" y="39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092599" y="4454327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18127" y="3689985"/>
              <a:ext cx="613833" cy="1005646"/>
            </a:xfrm>
            <a:custGeom>
              <a:avLst/>
              <a:pathLst>
                <a:path w="613833" h="1005646">
                  <a:moveTo>
                    <a:pt x="0" y="876645"/>
                  </a:moveTo>
                  <a:lnTo>
                    <a:pt x="33208" y="898984"/>
                  </a:lnTo>
                  <a:lnTo>
                    <a:pt x="67228" y="920066"/>
                  </a:lnTo>
                  <a:lnTo>
                    <a:pt x="102012" y="939861"/>
                  </a:lnTo>
                  <a:lnTo>
                    <a:pt x="137513" y="958341"/>
                  </a:lnTo>
                  <a:lnTo>
                    <a:pt x="173679" y="975481"/>
                  </a:lnTo>
                  <a:lnTo>
                    <a:pt x="210462" y="991257"/>
                  </a:lnTo>
                  <a:lnTo>
                    <a:pt x="247808" y="1005646"/>
                  </a:lnTo>
                  <a:lnTo>
                    <a:pt x="613833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13096" y="4639252"/>
              <a:ext cx="24707" cy="47463"/>
            </a:xfrm>
            <a:custGeom>
              <a:avLst/>
              <a:pathLst>
                <a:path w="24707" h="47463">
                  <a:moveTo>
                    <a:pt x="24707" y="0"/>
                  </a:moveTo>
                  <a:lnTo>
                    <a:pt x="0" y="47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03791" y="463152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65936" y="3689985"/>
              <a:ext cx="551861" cy="1070186"/>
            </a:xfrm>
            <a:custGeom>
              <a:avLst/>
              <a:pathLst>
                <a:path w="551861" h="1070186">
                  <a:moveTo>
                    <a:pt x="0" y="1005646"/>
                  </a:moveTo>
                  <a:lnTo>
                    <a:pt x="35319" y="1017808"/>
                  </a:lnTo>
                  <a:lnTo>
                    <a:pt x="71041" y="1028729"/>
                  </a:lnTo>
                  <a:lnTo>
                    <a:pt x="107123" y="1038397"/>
                  </a:lnTo>
                  <a:lnTo>
                    <a:pt x="143521" y="1046800"/>
                  </a:lnTo>
                  <a:lnTo>
                    <a:pt x="180189" y="1053928"/>
                  </a:lnTo>
                  <a:lnTo>
                    <a:pt x="217084" y="1059771"/>
                  </a:lnTo>
                  <a:lnTo>
                    <a:pt x="254160" y="1064324"/>
                  </a:lnTo>
                  <a:lnTo>
                    <a:pt x="291372" y="1067579"/>
                  </a:lnTo>
                  <a:lnTo>
                    <a:pt x="328676" y="1069534"/>
                  </a:lnTo>
                  <a:lnTo>
                    <a:pt x="366025" y="1070186"/>
                  </a:lnTo>
                  <a:lnTo>
                    <a:pt x="403374" y="1069534"/>
                  </a:lnTo>
                  <a:lnTo>
                    <a:pt x="440677" y="1067579"/>
                  </a:lnTo>
                  <a:lnTo>
                    <a:pt x="477890" y="1064324"/>
                  </a:lnTo>
                  <a:lnTo>
                    <a:pt x="514966" y="1059771"/>
                  </a:lnTo>
                  <a:lnTo>
                    <a:pt x="551861" y="1053928"/>
                  </a:lnTo>
                  <a:lnTo>
                    <a:pt x="366025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4024" y="4756099"/>
              <a:ext cx="4663" cy="53305"/>
            </a:xfrm>
            <a:custGeom>
              <a:avLst/>
              <a:pathLst>
                <a:path w="4663" h="53305">
                  <a:moveTo>
                    <a:pt x="4663" y="0"/>
                  </a:moveTo>
                  <a:lnTo>
                    <a:pt x="0" y="53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4072" y="4760056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87902" cy="1053928"/>
            </a:xfrm>
            <a:custGeom>
              <a:avLst/>
              <a:pathLst>
                <a:path w="687902" h="1053928">
                  <a:moveTo>
                    <a:pt x="185835" y="1053928"/>
                  </a:moveTo>
                  <a:lnTo>
                    <a:pt x="222504" y="1046800"/>
                  </a:lnTo>
                  <a:lnTo>
                    <a:pt x="258901" y="1038397"/>
                  </a:lnTo>
                  <a:lnTo>
                    <a:pt x="294983" y="1028729"/>
                  </a:lnTo>
                  <a:lnTo>
                    <a:pt x="330705" y="1017808"/>
                  </a:lnTo>
                  <a:lnTo>
                    <a:pt x="366025" y="1005646"/>
                  </a:lnTo>
                  <a:lnTo>
                    <a:pt x="400898" y="992259"/>
                  </a:lnTo>
                  <a:lnTo>
                    <a:pt x="435284" y="977664"/>
                  </a:lnTo>
                  <a:lnTo>
                    <a:pt x="469138" y="961877"/>
                  </a:lnTo>
                  <a:lnTo>
                    <a:pt x="502422" y="944918"/>
                  </a:lnTo>
                  <a:lnTo>
                    <a:pt x="535093" y="926808"/>
                  </a:lnTo>
                  <a:lnTo>
                    <a:pt x="567112" y="907569"/>
                  </a:lnTo>
                  <a:lnTo>
                    <a:pt x="598440" y="887224"/>
                  </a:lnTo>
                  <a:lnTo>
                    <a:pt x="629039" y="865799"/>
                  </a:lnTo>
                  <a:lnTo>
                    <a:pt x="658872" y="843318"/>
                  </a:lnTo>
                  <a:lnTo>
                    <a:pt x="687902" y="81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84241" y="4659903"/>
              <a:ext cx="22614" cy="48495"/>
            </a:xfrm>
            <a:custGeom>
              <a:avLst/>
              <a:pathLst>
                <a:path w="22614" h="48495">
                  <a:moveTo>
                    <a:pt x="0" y="0"/>
                  </a:moveTo>
                  <a:lnTo>
                    <a:pt x="22614" y="48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9469" y="4698629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4149"/>
              <a:ext cx="1070122" cy="1005646"/>
            </a:xfrm>
            <a:custGeom>
              <a:avLst/>
              <a:pathLst>
                <a:path w="1070122" h="1005646">
                  <a:moveTo>
                    <a:pt x="687902" y="1005646"/>
                  </a:moveTo>
                  <a:lnTo>
                    <a:pt x="714357" y="982700"/>
                  </a:lnTo>
                  <a:lnTo>
                    <a:pt x="740048" y="958900"/>
                  </a:lnTo>
                  <a:lnTo>
                    <a:pt x="764945" y="934272"/>
                  </a:lnTo>
                  <a:lnTo>
                    <a:pt x="789024" y="908843"/>
                  </a:lnTo>
                  <a:lnTo>
                    <a:pt x="812258" y="882640"/>
                  </a:lnTo>
                  <a:lnTo>
                    <a:pt x="834621" y="855690"/>
                  </a:lnTo>
                  <a:lnTo>
                    <a:pt x="856092" y="828024"/>
                  </a:lnTo>
                  <a:lnTo>
                    <a:pt x="876645" y="799669"/>
                  </a:lnTo>
                  <a:lnTo>
                    <a:pt x="896260" y="770658"/>
                  </a:lnTo>
                  <a:lnTo>
                    <a:pt x="914915" y="741020"/>
                  </a:lnTo>
                  <a:lnTo>
                    <a:pt x="932590" y="710787"/>
                  </a:lnTo>
                  <a:lnTo>
                    <a:pt x="949267" y="679993"/>
                  </a:lnTo>
                  <a:lnTo>
                    <a:pt x="964927" y="648669"/>
                  </a:lnTo>
                  <a:lnTo>
                    <a:pt x="979554" y="616850"/>
                  </a:lnTo>
                  <a:lnTo>
                    <a:pt x="993132" y="584569"/>
                  </a:lnTo>
                  <a:lnTo>
                    <a:pt x="1005646" y="551861"/>
                  </a:lnTo>
                  <a:lnTo>
                    <a:pt x="1017084" y="518761"/>
                  </a:lnTo>
                  <a:lnTo>
                    <a:pt x="1027432" y="485305"/>
                  </a:lnTo>
                  <a:lnTo>
                    <a:pt x="1036680" y="451528"/>
                  </a:lnTo>
                  <a:lnTo>
                    <a:pt x="1044818" y="417466"/>
                  </a:lnTo>
                  <a:lnTo>
                    <a:pt x="1051838" y="383157"/>
                  </a:lnTo>
                  <a:lnTo>
                    <a:pt x="1057731" y="348636"/>
                  </a:lnTo>
                  <a:lnTo>
                    <a:pt x="1062491" y="313941"/>
                  </a:lnTo>
                  <a:lnTo>
                    <a:pt x="1066114" y="279108"/>
                  </a:lnTo>
                  <a:lnTo>
                    <a:pt x="1068595" y="244176"/>
                  </a:lnTo>
                  <a:lnTo>
                    <a:pt x="1069931" y="209181"/>
                  </a:lnTo>
                  <a:lnTo>
                    <a:pt x="1070122" y="174162"/>
                  </a:lnTo>
                  <a:lnTo>
                    <a:pt x="1069168" y="139155"/>
                  </a:lnTo>
                  <a:lnTo>
                    <a:pt x="1067068" y="104197"/>
                  </a:lnTo>
                  <a:lnTo>
                    <a:pt x="1063825" y="69328"/>
                  </a:lnTo>
                  <a:lnTo>
                    <a:pt x="1059444" y="34583"/>
                  </a:lnTo>
                  <a:lnTo>
                    <a:pt x="1053928" y="0"/>
                  </a:lnTo>
                  <a:lnTo>
                    <a:pt x="0" y="185835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37608" y="4056010"/>
              <a:ext cx="50282" cy="18301"/>
            </a:xfrm>
            <a:custGeom>
              <a:avLst/>
              <a:pathLst>
                <a:path w="50282" h="18301">
                  <a:moveTo>
                    <a:pt x="0" y="0"/>
                  </a:moveTo>
                  <a:lnTo>
                    <a:pt x="50282" y="1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38172" y="4035388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6125" y="2619906"/>
              <a:ext cx="1239764" cy="1070078"/>
            </a:xfrm>
            <a:custGeom>
              <a:avLst/>
              <a:pathLst>
                <a:path w="1239764" h="1070078">
                  <a:moveTo>
                    <a:pt x="1239764" y="884242"/>
                  </a:moveTo>
                  <a:lnTo>
                    <a:pt x="1233266" y="850557"/>
                  </a:lnTo>
                  <a:lnTo>
                    <a:pt x="1225692" y="817098"/>
                  </a:lnTo>
                  <a:lnTo>
                    <a:pt x="1217049" y="783899"/>
                  </a:lnTo>
                  <a:lnTo>
                    <a:pt x="1207347" y="750994"/>
                  </a:lnTo>
                  <a:lnTo>
                    <a:pt x="1196595" y="718417"/>
                  </a:lnTo>
                  <a:lnTo>
                    <a:pt x="1184804" y="686201"/>
                  </a:lnTo>
                  <a:lnTo>
                    <a:pt x="1171987" y="654380"/>
                  </a:lnTo>
                  <a:lnTo>
                    <a:pt x="1158157" y="622986"/>
                  </a:lnTo>
                  <a:lnTo>
                    <a:pt x="1143327" y="592051"/>
                  </a:lnTo>
                  <a:lnTo>
                    <a:pt x="1127514" y="561607"/>
                  </a:lnTo>
                  <a:lnTo>
                    <a:pt x="1110732" y="531686"/>
                  </a:lnTo>
                  <a:lnTo>
                    <a:pt x="1093001" y="502319"/>
                  </a:lnTo>
                  <a:lnTo>
                    <a:pt x="1074337" y="473534"/>
                  </a:lnTo>
                  <a:lnTo>
                    <a:pt x="1054761" y="445363"/>
                  </a:lnTo>
                  <a:lnTo>
                    <a:pt x="1034291" y="417833"/>
                  </a:lnTo>
                  <a:lnTo>
                    <a:pt x="1012950" y="390974"/>
                  </a:lnTo>
                  <a:lnTo>
                    <a:pt x="990758" y="364813"/>
                  </a:lnTo>
                  <a:lnTo>
                    <a:pt x="967740" y="339376"/>
                  </a:lnTo>
                  <a:lnTo>
                    <a:pt x="943918" y="314690"/>
                  </a:lnTo>
                  <a:lnTo>
                    <a:pt x="919317" y="290781"/>
                  </a:lnTo>
                  <a:lnTo>
                    <a:pt x="893963" y="267672"/>
                  </a:lnTo>
                  <a:lnTo>
                    <a:pt x="867881" y="245387"/>
                  </a:lnTo>
                  <a:lnTo>
                    <a:pt x="841098" y="223950"/>
                  </a:lnTo>
                  <a:lnTo>
                    <a:pt x="813641" y="203383"/>
                  </a:lnTo>
                  <a:lnTo>
                    <a:pt x="785540" y="183706"/>
                  </a:lnTo>
                  <a:lnTo>
                    <a:pt x="756822" y="164940"/>
                  </a:lnTo>
                  <a:lnTo>
                    <a:pt x="727518" y="147104"/>
                  </a:lnTo>
                  <a:lnTo>
                    <a:pt x="697656" y="130217"/>
                  </a:lnTo>
                  <a:lnTo>
                    <a:pt x="667270" y="114295"/>
                  </a:lnTo>
                  <a:lnTo>
                    <a:pt x="636388" y="99355"/>
                  </a:lnTo>
                  <a:lnTo>
                    <a:pt x="605043" y="85413"/>
                  </a:lnTo>
                  <a:lnTo>
                    <a:pt x="573268" y="72483"/>
                  </a:lnTo>
                  <a:lnTo>
                    <a:pt x="541094" y="60577"/>
                  </a:lnTo>
                  <a:lnTo>
                    <a:pt x="508556" y="49709"/>
                  </a:lnTo>
                  <a:lnTo>
                    <a:pt x="475685" y="39890"/>
                  </a:lnTo>
                  <a:lnTo>
                    <a:pt x="442517" y="31129"/>
                  </a:lnTo>
                  <a:lnTo>
                    <a:pt x="409085" y="23436"/>
                  </a:lnTo>
                  <a:lnTo>
                    <a:pt x="375424" y="16818"/>
                  </a:lnTo>
                  <a:lnTo>
                    <a:pt x="341568" y="11283"/>
                  </a:lnTo>
                  <a:lnTo>
                    <a:pt x="307552" y="6835"/>
                  </a:lnTo>
                  <a:lnTo>
                    <a:pt x="273411" y="3480"/>
                  </a:lnTo>
                  <a:lnTo>
                    <a:pt x="239180" y="1221"/>
                  </a:lnTo>
                  <a:lnTo>
                    <a:pt x="204894" y="61"/>
                  </a:lnTo>
                  <a:lnTo>
                    <a:pt x="170588" y="0"/>
                  </a:lnTo>
                  <a:lnTo>
                    <a:pt x="136299" y="1038"/>
                  </a:lnTo>
                  <a:lnTo>
                    <a:pt x="102060" y="3175"/>
                  </a:lnTo>
                  <a:lnTo>
                    <a:pt x="67907" y="6408"/>
                  </a:lnTo>
                  <a:lnTo>
                    <a:pt x="33875" y="10735"/>
                  </a:lnTo>
                  <a:lnTo>
                    <a:pt x="0" y="16149"/>
                  </a:lnTo>
                  <a:lnTo>
                    <a:pt x="185835" y="1070078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45795" y="2769507"/>
              <a:ext cx="30691" cy="43832"/>
            </a:xfrm>
            <a:custGeom>
              <a:avLst/>
              <a:pathLst>
                <a:path w="30691" h="43832">
                  <a:moveTo>
                    <a:pt x="0" y="43832"/>
                  </a:moveTo>
                  <a:lnTo>
                    <a:pt x="30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207178" y="2623020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2020-12-28T22:32:50Z</dcterms:modified>
</cp:coreProperties>
</file>