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60488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9565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3082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578071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613237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542904" y="1136754"/>
              <a:ext cx="48843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542904" y="1363039"/>
              <a:ext cx="447736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42904" y="1589325"/>
              <a:ext cx="394822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2904" y="1815611"/>
              <a:ext cx="382611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2904" y="2041897"/>
              <a:ext cx="370400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2268183"/>
              <a:ext cx="358189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2494469"/>
              <a:ext cx="297134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2720755"/>
              <a:ext cx="297134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2947041"/>
              <a:ext cx="264571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3173327"/>
              <a:ext cx="24421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3399613"/>
              <a:ext cx="223868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3625899"/>
              <a:ext cx="219797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3852185"/>
              <a:ext cx="219797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4078471"/>
              <a:ext cx="199446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4304757"/>
              <a:ext cx="199446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4531043"/>
              <a:ext cx="19537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4757329"/>
              <a:ext cx="19537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4983615"/>
              <a:ext cx="191305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5209901"/>
              <a:ext cx="170953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5436187"/>
              <a:ext cx="154672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5662473"/>
              <a:ext cx="138391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5888758"/>
              <a:ext cx="134320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6115044"/>
              <a:ext cx="126180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6341330"/>
              <a:ext cx="113969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666584" y="955278"/>
              <a:ext cx="165619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FRONTIERS IN MICROBIOLOGY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83314" y="1181617"/>
              <a:ext cx="903286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FOOD FUNCTION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11358" y="1407850"/>
              <a:ext cx="1668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FISH SHELLFISH IMMUNOLOGY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890243" y="1634136"/>
              <a:ext cx="56018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PLOS ONE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744267" y="1860422"/>
              <a:ext cx="1584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DAIRY SCIENCE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592363" y="2086760"/>
              <a:ext cx="261384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APPLIED MICROBIOLOGY AND BIOTECHNOLOGY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229246" y="2312993"/>
              <a:ext cx="185484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JOURNAL OF FUNCTIONAL FOODS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636475" y="2532875"/>
              <a:ext cx="837068" cy="867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AQUACULTURE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17136" y="2765565"/>
              <a:ext cx="11564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SCIENTIFIC REPORTS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29324" y="3007371"/>
              <a:ext cx="236109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WORLD JOURNAL OF GASTROENTEROLOGY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25807" y="3233657"/>
              <a:ext cx="28248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AGRICULTURAL AND FOOD CHEMISTRY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22291" y="3459943"/>
              <a:ext cx="238522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PROBIOTICS AND ANTIMICROBIAL PROTEINS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781587" y="3686282"/>
              <a:ext cx="62031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NUTRIENTS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81587" y="3912515"/>
              <a:ext cx="102402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POULTRY SCIENCE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578071" y="4138801"/>
              <a:ext cx="1541912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FOOD SCIENCE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578071" y="4365087"/>
              <a:ext cx="21321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LWT FOOD SCIENCE AND TECHNOLOGY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537367" y="4586662"/>
              <a:ext cx="1451663" cy="85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AQUACULTURE RESEARCH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37367" y="4817659"/>
              <a:ext cx="205408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APPLIED MICROBIOLOGY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496664" y="5043998"/>
              <a:ext cx="53000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MEDICINE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293148" y="5270231"/>
              <a:ext cx="124088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BENEFICIAL MICROBES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130334" y="5496516"/>
              <a:ext cx="337320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BIOLOGICAL MACROMOLECULES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967521" y="5722802"/>
              <a:ext cx="29635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GASTROENTEROLOGY AND HEPATOLOGY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926818" y="5949088"/>
              <a:ext cx="303560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JOURNAL OF THE SCIENCE OF FOOD AND AGRICULTURE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845411" y="6175374"/>
              <a:ext cx="28732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INTERNATIONAL JOURNAL OF MOLECULAR SCIENCES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723301" y="6401660"/>
              <a:ext cx="291555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ASIAN AUSTRALASIAN JOURNAL OF ANIMAL SCIENCES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578071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613237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515915" y="66398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6520004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2020-12-28T22:32:48Z</dcterms:modified>
</cp:coreProperties>
</file>