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583143" y="1677467"/>
              <a:ext cx="1531875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China collaborators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7662112" y="5131347"/>
              <a:ext cx="176842" cy="169215"/>
            </a:xfrm>
            <a:prstGeom prst="rect">
              <a:avLst/>
            </a:prstGeom>
            <a:solidFill>
              <a:srgbClr val="E19B7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7161675" y="5769779"/>
              <a:ext cx="288226" cy="207645"/>
            </a:xfrm>
            <a:prstGeom prst="rect">
              <a:avLst/>
            </a:prstGeom>
            <a:solidFill>
              <a:srgbClr val="12BCD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514866" y="4425935"/>
              <a:ext cx="1485142" cy="805968"/>
            </a:xfrm>
            <a:prstGeom prst="rect">
              <a:avLst/>
            </a:prstGeom>
            <a:solidFill>
              <a:srgbClr val="00C0BF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449901" y="4887286"/>
              <a:ext cx="245221" cy="244060"/>
            </a:xfrm>
            <a:prstGeom prst="rect">
              <a:avLst/>
            </a:prstGeom>
            <a:solidFill>
              <a:srgbClr val="EB939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838954" y="5300563"/>
              <a:ext cx="132631" cy="112810"/>
            </a:xfrm>
            <a:prstGeom prst="rect">
              <a:avLst/>
            </a:prstGeom>
            <a:solidFill>
              <a:srgbClr val="00C1A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7812032" y="4565200"/>
              <a:ext cx="278724" cy="322086"/>
            </a:xfrm>
            <a:prstGeom prst="rect">
              <a:avLst/>
            </a:prstGeom>
            <a:solidFill>
              <a:srgbClr val="EE8EB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5747193" y="4634224"/>
              <a:ext cx="634936" cy="447733"/>
            </a:xfrm>
            <a:prstGeom prst="rect">
              <a:avLst/>
            </a:prstGeom>
            <a:solidFill>
              <a:srgbClr val="42C08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6382130" y="5559793"/>
              <a:ext cx="429916" cy="417631"/>
            </a:xfrm>
            <a:prstGeom prst="rect">
              <a:avLst/>
            </a:prstGeom>
            <a:solidFill>
              <a:srgbClr val="E98EC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7971586" y="5300563"/>
              <a:ext cx="132631" cy="112810"/>
            </a:xfrm>
            <a:prstGeom prst="rect">
              <a:avLst/>
            </a:prstGeom>
            <a:solidFill>
              <a:srgbClr val="70BC7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8104218" y="5300563"/>
              <a:ext cx="132631" cy="112810"/>
            </a:xfrm>
            <a:prstGeom prst="rect">
              <a:avLst/>
            </a:prstGeom>
            <a:solidFill>
              <a:srgbClr val="DC92D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8185565" y="4887286"/>
              <a:ext cx="183915" cy="244060"/>
            </a:xfrm>
            <a:prstGeom prst="rect">
              <a:avLst/>
            </a:prstGeom>
            <a:solidFill>
              <a:srgbClr val="93B75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328681" y="4425935"/>
              <a:ext cx="1186184" cy="1551489"/>
            </a:xfrm>
            <a:prstGeom prst="rect">
              <a:avLst/>
            </a:prstGeom>
            <a:solidFill>
              <a:srgbClr val="C59AE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7695123" y="4887286"/>
              <a:ext cx="245221" cy="244060"/>
            </a:xfrm>
            <a:prstGeom prst="rect">
              <a:avLst/>
            </a:prstGeom>
            <a:solidFill>
              <a:srgbClr val="B0B0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8236849" y="5300563"/>
              <a:ext cx="132631" cy="112810"/>
            </a:xfrm>
            <a:prstGeom prst="rect">
              <a:avLst/>
            </a:prstGeom>
            <a:solidFill>
              <a:srgbClr val="A5A4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7838954" y="5413373"/>
              <a:ext cx="132631" cy="112810"/>
            </a:xfrm>
            <a:prstGeom prst="rect">
              <a:avLst/>
            </a:prstGeom>
            <a:solidFill>
              <a:srgbClr val="C7A85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7971586" y="5413373"/>
              <a:ext cx="132631" cy="112810"/>
            </a:xfrm>
            <a:prstGeom prst="rect">
              <a:avLst/>
            </a:prstGeom>
            <a:solidFill>
              <a:srgbClr val="7BAFE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7449901" y="5131347"/>
              <a:ext cx="212210" cy="211519"/>
            </a:xfrm>
            <a:prstGeom prst="rect">
              <a:avLst/>
            </a:prstGeom>
            <a:solidFill>
              <a:srgbClr val="D99F6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382130" y="3620933"/>
              <a:ext cx="526063" cy="511953"/>
            </a:xfrm>
            <a:prstGeom prst="rect">
              <a:avLst/>
            </a:prstGeom>
            <a:solidFill>
              <a:srgbClr val="45B8D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6944325" y="2833534"/>
              <a:ext cx="513056" cy="787399"/>
            </a:xfrm>
            <a:prstGeom prst="rect">
              <a:avLst/>
            </a:prstGeom>
            <a:solidFill>
              <a:srgbClr val="00BEC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514866" y="5231904"/>
              <a:ext cx="1485142" cy="745520"/>
            </a:xfrm>
            <a:prstGeom prst="rect">
              <a:avLst/>
            </a:prstGeom>
            <a:solidFill>
              <a:srgbClr val="E6978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8104218" y="5413373"/>
              <a:ext cx="132631" cy="112810"/>
            </a:xfrm>
            <a:prstGeom prst="rect">
              <a:avLst/>
            </a:prstGeom>
            <a:solidFill>
              <a:srgbClr val="00C1B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7449901" y="5342866"/>
              <a:ext cx="212210" cy="211519"/>
            </a:xfrm>
            <a:prstGeom prst="rect">
              <a:avLst/>
            </a:prstGeom>
            <a:solidFill>
              <a:srgbClr val="ED91A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747193" y="2833534"/>
              <a:ext cx="665072" cy="787399"/>
            </a:xfrm>
            <a:prstGeom prst="rect">
              <a:avLst/>
            </a:prstGeom>
            <a:solidFill>
              <a:srgbClr val="18C19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966877" y="1905465"/>
              <a:ext cx="725484" cy="928069"/>
            </a:xfrm>
            <a:prstGeom prst="rect">
              <a:avLst/>
            </a:prstGeom>
            <a:solidFill>
              <a:srgbClr val="ED8EB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000008" y="4455541"/>
              <a:ext cx="747185" cy="760941"/>
            </a:xfrm>
            <a:prstGeom prst="rect">
              <a:avLst/>
            </a:prstGeom>
            <a:solidFill>
              <a:srgbClr val="58BF8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812047" y="4132886"/>
              <a:ext cx="415315" cy="432313"/>
            </a:xfrm>
            <a:prstGeom prst="rect">
              <a:avLst/>
            </a:prstGeom>
            <a:solidFill>
              <a:srgbClr val="E48FD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838954" y="5131347"/>
              <a:ext cx="176842" cy="169215"/>
            </a:xfrm>
            <a:prstGeom prst="rect">
              <a:avLst/>
            </a:prstGeom>
            <a:solidFill>
              <a:srgbClr val="7FBA6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6812047" y="5677862"/>
              <a:ext cx="349628" cy="299562"/>
            </a:xfrm>
            <a:prstGeom prst="rect">
              <a:avLst/>
            </a:prstGeom>
            <a:solidFill>
              <a:srgbClr val="D494E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8015796" y="5131347"/>
              <a:ext cx="176842" cy="169215"/>
            </a:xfrm>
            <a:prstGeom prst="rect">
              <a:avLst/>
            </a:prstGeom>
            <a:solidFill>
              <a:srgbClr val="9FB45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692362" y="1905464"/>
              <a:ext cx="677118" cy="928069"/>
            </a:xfrm>
            <a:prstGeom prst="rect">
              <a:avLst/>
            </a:prstGeom>
            <a:solidFill>
              <a:srgbClr val="BA9EE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6382130" y="5107359"/>
              <a:ext cx="429916" cy="452433"/>
            </a:xfrm>
            <a:prstGeom prst="rect">
              <a:avLst/>
            </a:prstGeom>
            <a:solidFill>
              <a:srgbClr val="B9AD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7931095" y="3620933"/>
              <a:ext cx="438386" cy="511953"/>
            </a:xfrm>
            <a:prstGeom prst="rect">
              <a:avLst/>
            </a:prstGeom>
            <a:solidFill>
              <a:srgbClr val="96A9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457381" y="2833534"/>
              <a:ext cx="456050" cy="787399"/>
            </a:xfrm>
            <a:prstGeom prst="rect">
              <a:avLst/>
            </a:prstGeom>
            <a:solidFill>
              <a:srgbClr val="CEA55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192639" y="5131347"/>
              <a:ext cx="176842" cy="169215"/>
            </a:xfrm>
            <a:prstGeom prst="rect">
              <a:avLst/>
            </a:prstGeom>
            <a:solidFill>
              <a:srgbClr val="68B3E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6412266" y="2833534"/>
              <a:ext cx="532058" cy="787399"/>
            </a:xfrm>
            <a:prstGeom prst="rect">
              <a:avLst/>
            </a:prstGeom>
            <a:solidFill>
              <a:srgbClr val="DF9C7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000008" y="2833534"/>
              <a:ext cx="747185" cy="841040"/>
            </a:xfrm>
            <a:prstGeom prst="rect">
              <a:avLst/>
            </a:prstGeom>
            <a:solidFill>
              <a:srgbClr val="28BBD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662112" y="5300563"/>
              <a:ext cx="176842" cy="169215"/>
            </a:xfrm>
            <a:prstGeom prst="rect">
              <a:avLst/>
            </a:prstGeom>
            <a:solidFill>
              <a:srgbClr val="00C0C3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8090756" y="4565200"/>
              <a:ext cx="278724" cy="322086"/>
            </a:xfrm>
            <a:prstGeom prst="rect">
              <a:avLst/>
            </a:prstGeom>
            <a:solidFill>
              <a:srgbClr val="E9959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8236849" y="5413373"/>
              <a:ext cx="132631" cy="112810"/>
            </a:xfrm>
            <a:prstGeom prst="rect">
              <a:avLst/>
            </a:prstGeom>
            <a:solidFill>
              <a:srgbClr val="00C1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838954" y="5526183"/>
              <a:ext cx="132631" cy="112810"/>
            </a:xfrm>
            <a:prstGeom prst="rect">
              <a:avLst/>
            </a:prstGeom>
            <a:solidFill>
              <a:srgbClr val="EE8F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838954" y="5638994"/>
              <a:ext cx="132631" cy="112810"/>
            </a:xfrm>
            <a:prstGeom prst="rect">
              <a:avLst/>
            </a:prstGeom>
            <a:solidFill>
              <a:srgbClr val="37C09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747193" y="3620933"/>
              <a:ext cx="634936" cy="518428"/>
            </a:xfrm>
            <a:prstGeom prst="rect">
              <a:avLst/>
            </a:prstGeom>
            <a:solidFill>
              <a:srgbClr val="EB8DC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838954" y="5751804"/>
              <a:ext cx="132631" cy="112810"/>
            </a:xfrm>
            <a:prstGeom prst="rect">
              <a:avLst/>
            </a:prstGeom>
            <a:solidFill>
              <a:srgbClr val="68BD7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382130" y="4132886"/>
              <a:ext cx="429916" cy="487236"/>
            </a:xfrm>
            <a:prstGeom prst="rect">
              <a:avLst/>
            </a:prstGeom>
            <a:solidFill>
              <a:srgbClr val="DF90D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838954" y="5864614"/>
              <a:ext cx="132631" cy="112810"/>
            </a:xfrm>
            <a:prstGeom prst="rect">
              <a:avLst/>
            </a:prstGeom>
            <a:solidFill>
              <a:srgbClr val="8DB85E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940344" y="4887286"/>
              <a:ext cx="245221" cy="244060"/>
            </a:xfrm>
            <a:prstGeom prst="rect">
              <a:avLst/>
            </a:prstGeom>
            <a:solidFill>
              <a:srgbClr val="CA98E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971586" y="5526183"/>
              <a:ext cx="132631" cy="112810"/>
            </a:xfrm>
            <a:prstGeom prst="rect">
              <a:avLst/>
            </a:prstGeom>
            <a:solidFill>
              <a:srgbClr val="ABB1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8104218" y="5526183"/>
              <a:ext cx="132631" cy="112810"/>
            </a:xfrm>
            <a:prstGeom prst="rect">
              <a:avLst/>
            </a:prstGeom>
            <a:solidFill>
              <a:srgbClr val="ACA2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000008" y="3674575"/>
              <a:ext cx="747185" cy="780966"/>
            </a:xfrm>
            <a:prstGeom prst="rect">
              <a:avLst/>
            </a:prstGeom>
            <a:solidFill>
              <a:srgbClr val="C3A95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382130" y="4620123"/>
              <a:ext cx="429916" cy="487236"/>
            </a:xfrm>
            <a:prstGeom prst="rect">
              <a:avLst/>
            </a:prstGeom>
            <a:solidFill>
              <a:srgbClr val="83ADE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8236849" y="5526183"/>
              <a:ext cx="132631" cy="112810"/>
            </a:xfrm>
            <a:prstGeom prst="rect">
              <a:avLst/>
            </a:prstGeom>
            <a:solidFill>
              <a:srgbClr val="D6A16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747193" y="5081958"/>
              <a:ext cx="634936" cy="447733"/>
            </a:xfrm>
            <a:prstGeom prst="rect">
              <a:avLst/>
            </a:prstGeom>
            <a:solidFill>
              <a:srgbClr val="50B6E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662112" y="5469778"/>
              <a:ext cx="176842" cy="169215"/>
            </a:xfrm>
            <a:prstGeom prst="rect">
              <a:avLst/>
            </a:prstGeom>
            <a:solidFill>
              <a:srgbClr val="00BDCF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747193" y="4139361"/>
              <a:ext cx="634936" cy="494863"/>
            </a:xfrm>
            <a:prstGeom prst="rect">
              <a:avLst/>
            </a:prstGeom>
            <a:solidFill>
              <a:srgbClr val="E4998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5000008" y="1905465"/>
              <a:ext cx="1015678" cy="928069"/>
            </a:xfrm>
            <a:prstGeom prst="rect">
              <a:avLst/>
            </a:prstGeom>
            <a:solidFill>
              <a:srgbClr val="00C1B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161675" y="4887286"/>
              <a:ext cx="288226" cy="311468"/>
            </a:xfrm>
            <a:prstGeom prst="rect">
              <a:avLst/>
            </a:prstGeom>
            <a:solidFill>
              <a:srgbClr val="EC929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434257" y="3620933"/>
              <a:ext cx="496837" cy="511953"/>
            </a:xfrm>
            <a:prstGeom prst="rect">
              <a:avLst/>
            </a:prstGeom>
            <a:solidFill>
              <a:srgbClr val="00C1A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227362" y="4132886"/>
              <a:ext cx="415315" cy="432313"/>
            </a:xfrm>
            <a:prstGeom prst="rect">
              <a:avLst/>
            </a:prstGeom>
            <a:solidFill>
              <a:srgbClr val="ED8EB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449901" y="5554386"/>
              <a:ext cx="212210" cy="211519"/>
            </a:xfrm>
            <a:prstGeom prst="rect">
              <a:avLst/>
            </a:prstGeom>
            <a:solidFill>
              <a:srgbClr val="4CBF8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971586" y="5638994"/>
              <a:ext cx="132631" cy="112810"/>
            </a:xfrm>
            <a:prstGeom prst="rect">
              <a:avLst/>
            </a:prstGeom>
            <a:solidFill>
              <a:srgbClr val="E78EC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449901" y="5765905"/>
              <a:ext cx="212210" cy="211519"/>
            </a:xfrm>
            <a:prstGeom prst="rect">
              <a:avLst/>
            </a:prstGeom>
            <a:solidFill>
              <a:srgbClr val="77BB6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6812047" y="4565200"/>
              <a:ext cx="349628" cy="385152"/>
            </a:xfrm>
            <a:prstGeom prst="rect">
              <a:avLst/>
            </a:prstGeom>
            <a:solidFill>
              <a:srgbClr val="D893DE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662112" y="5638994"/>
              <a:ext cx="176842" cy="169215"/>
            </a:xfrm>
            <a:prstGeom prst="rect">
              <a:avLst/>
            </a:prstGeom>
            <a:solidFill>
              <a:srgbClr val="99B65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747193" y="5529691"/>
              <a:ext cx="634936" cy="447733"/>
            </a:xfrm>
            <a:prstGeom prst="rect">
              <a:avLst/>
            </a:prstGeom>
            <a:solidFill>
              <a:srgbClr val="C09CE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8023384" y="4132886"/>
              <a:ext cx="346096" cy="432313"/>
            </a:xfrm>
            <a:prstGeom prst="rect">
              <a:avLst/>
            </a:prstGeom>
            <a:solidFill>
              <a:srgbClr val="B4AE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5000008" y="5216483"/>
              <a:ext cx="747185" cy="760941"/>
            </a:xfrm>
            <a:prstGeom prst="rect">
              <a:avLst/>
            </a:prstGeom>
            <a:solidFill>
              <a:srgbClr val="9DA7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7971586" y="5751804"/>
              <a:ext cx="132631" cy="112810"/>
            </a:xfrm>
            <a:prstGeom prst="rect">
              <a:avLst/>
            </a:prstGeom>
            <a:solidFill>
              <a:srgbClr val="CBA65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7971586" y="5864614"/>
              <a:ext cx="132631" cy="112810"/>
            </a:xfrm>
            <a:prstGeom prst="rect">
              <a:avLst/>
            </a:prstGeom>
            <a:solidFill>
              <a:srgbClr val="72B1E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6015686" y="1905465"/>
              <a:ext cx="951190" cy="928069"/>
            </a:xfrm>
            <a:prstGeom prst="rect">
              <a:avLst/>
            </a:prstGeom>
            <a:solidFill>
              <a:srgbClr val="DC9E7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7913431" y="2833534"/>
              <a:ext cx="456050" cy="787399"/>
            </a:xfrm>
            <a:prstGeom prst="rect">
              <a:avLst/>
            </a:prstGeom>
            <a:solidFill>
              <a:srgbClr val="38B9D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8104218" y="5638994"/>
              <a:ext cx="132631" cy="112810"/>
            </a:xfrm>
            <a:prstGeom prst="rect">
              <a:avLst/>
            </a:prstGeom>
            <a:solidFill>
              <a:srgbClr val="00BFC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7161675" y="5510222"/>
              <a:ext cx="288226" cy="259556"/>
            </a:xfrm>
            <a:prstGeom prst="rect">
              <a:avLst/>
            </a:prstGeom>
            <a:solidFill>
              <a:srgbClr val="E8968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8236849" y="5638994"/>
              <a:ext cx="132631" cy="112810"/>
            </a:xfrm>
            <a:prstGeom prst="rect">
              <a:avLst/>
            </a:prstGeom>
            <a:solidFill>
              <a:srgbClr val="00C1B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908193" y="3620933"/>
              <a:ext cx="526063" cy="511953"/>
            </a:xfrm>
            <a:prstGeom prst="rect">
              <a:avLst/>
            </a:prstGeom>
            <a:solidFill>
              <a:srgbClr val="ED90A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642678" y="4132886"/>
              <a:ext cx="380706" cy="432313"/>
            </a:xfrm>
            <a:prstGeom prst="rect">
              <a:avLst/>
            </a:prstGeom>
            <a:solidFill>
              <a:srgbClr val="2AC19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8104218" y="5751804"/>
              <a:ext cx="132631" cy="112810"/>
            </a:xfrm>
            <a:prstGeom prst="rect">
              <a:avLst/>
            </a:prstGeom>
            <a:solidFill>
              <a:srgbClr val="EC8DC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6812047" y="5335504"/>
              <a:ext cx="349628" cy="342357"/>
            </a:xfrm>
            <a:prstGeom prst="rect">
              <a:avLst/>
            </a:prstGeom>
            <a:solidFill>
              <a:srgbClr val="60BE7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8104218" y="5864614"/>
              <a:ext cx="132631" cy="112810"/>
            </a:xfrm>
            <a:prstGeom prst="rect">
              <a:avLst/>
            </a:prstGeom>
            <a:solidFill>
              <a:srgbClr val="E290D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7161675" y="4565200"/>
              <a:ext cx="325178" cy="322086"/>
            </a:xfrm>
            <a:prstGeom prst="rect">
              <a:avLst/>
            </a:prstGeom>
            <a:solidFill>
              <a:srgbClr val="87B96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6812047" y="4950352"/>
              <a:ext cx="349628" cy="385152"/>
            </a:xfrm>
            <a:prstGeom prst="rect">
              <a:avLst/>
            </a:prstGeom>
            <a:solidFill>
              <a:srgbClr val="CF96E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8236849" y="5751804"/>
              <a:ext cx="132631" cy="112810"/>
            </a:xfrm>
            <a:prstGeom prst="rect">
              <a:avLst/>
            </a:prstGeom>
            <a:solidFill>
              <a:srgbClr val="A5B35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8236849" y="5864614"/>
              <a:ext cx="132631" cy="112810"/>
            </a:xfrm>
            <a:prstGeom prst="rect">
              <a:avLst/>
            </a:prstGeom>
            <a:solidFill>
              <a:srgbClr val="B2A0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2328681" y="1905464"/>
              <a:ext cx="2671327" cy="2520470"/>
            </a:xfrm>
            <a:prstGeom prst="rect">
              <a:avLst/>
            </a:prstGeom>
            <a:solidFill>
              <a:srgbClr val="BEAB5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7662112" y="5808209"/>
              <a:ext cx="176842" cy="169215"/>
            </a:xfrm>
            <a:prstGeom prst="rect">
              <a:avLst/>
            </a:prstGeom>
            <a:solidFill>
              <a:srgbClr val="8DABE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7161675" y="5198754"/>
              <a:ext cx="288226" cy="311468"/>
            </a:xfrm>
            <a:prstGeom prst="rect">
              <a:avLst/>
            </a:prstGeom>
            <a:solidFill>
              <a:srgbClr val="D2A36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7486853" y="4565200"/>
              <a:ext cx="325178" cy="322086"/>
            </a:xfrm>
            <a:prstGeom prst="rect">
              <a:avLst/>
            </a:prstGeom>
            <a:solidFill>
              <a:srgbClr val="5DB5E3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7670296" y="5207513"/>
              <a:ext cx="160474" cy="16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AFGHANISTAN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7179642" y="5857375"/>
              <a:ext cx="252292" cy="3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ARGENTINA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853890" y="4775440"/>
              <a:ext cx="80709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AUSTRALIA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7471899" y="4991984"/>
              <a:ext cx="201225" cy="33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5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AUSTRIA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7854175" y="5351099"/>
              <a:ext cx="102189" cy="11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AZERBAIJAN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7807533" y="4710632"/>
              <a:ext cx="287722" cy="30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BANGLADESH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778950" y="4810709"/>
              <a:ext cx="571422" cy="91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5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BELGIUM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6410026" y="5732083"/>
              <a:ext cx="374125" cy="73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BRAZIL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7976030" y="5348003"/>
              <a:ext cx="123743" cy="17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BULGARIA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101588" y="5324367"/>
              <a:ext cx="137890" cy="217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BURKINA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128997" y="5367052"/>
              <a:ext cx="83072" cy="221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FASO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8184385" y="4997336"/>
              <a:ext cx="186276" cy="231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CAMEROON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619113" y="5148269"/>
              <a:ext cx="60532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CANADA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7714376" y="4982973"/>
              <a:ext cx="206714" cy="510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4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4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CHILE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8244130" y="5348676"/>
              <a:ext cx="118070" cy="16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COLOMBIA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7835464" y="5425788"/>
              <a:ext cx="139612" cy="29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COSTA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7856519" y="5483248"/>
              <a:ext cx="97502" cy="295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RICA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7967405" y="5457944"/>
              <a:ext cx="140994" cy="229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CROATIA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7482929" y="5190331"/>
              <a:ext cx="146155" cy="31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CZECH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7447560" y="5251436"/>
              <a:ext cx="216892" cy="31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REPUBLIC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6376299" y="3839253"/>
              <a:ext cx="537725" cy="753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6964086" y="3173823"/>
              <a:ext cx="47353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EGYPT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912075" y="5551253"/>
              <a:ext cx="6907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ENGLAND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8102772" y="5458106"/>
              <a:ext cx="135522" cy="22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ESTONIA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7470555" y="5434791"/>
              <a:ext cx="170903" cy="26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ETHIOPIA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5773215" y="3177233"/>
              <a:ext cx="613029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FINLAND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7038589" y="2316089"/>
              <a:ext cx="582060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FRANCE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016574" y="4782601"/>
              <a:ext cx="714052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GERMANY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6828710" y="4309211"/>
              <a:ext cx="381989" cy="77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GHANA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7838951" y="5199945"/>
              <a:ext cx="176848" cy="309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GREECE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6839548" y="5805363"/>
              <a:ext cx="294624" cy="431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HUNGARY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8013545" y="5200355"/>
              <a:ext cx="181344" cy="302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ICELAND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7840778" y="2319499"/>
              <a:ext cx="380286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INDIA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6379975" y="5303659"/>
              <a:ext cx="434227" cy="57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15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INDONESIA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7979551" y="3826910"/>
              <a:ext cx="341473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IRAN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7451576" y="3189572"/>
              <a:ext cx="467660" cy="75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IRELAND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8203178" y="5199694"/>
              <a:ext cx="155763" cy="31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ISRAEL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6476522" y="3177233"/>
              <a:ext cx="4035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ITALY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136834" y="3202349"/>
              <a:ext cx="473533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JAPAN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7658818" y="5368562"/>
              <a:ext cx="183430" cy="321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JORDAN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8106320" y="4700927"/>
              <a:ext cx="247597" cy="506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KENYA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8234555" y="5459167"/>
              <a:ext cx="137220" cy="20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LEBANON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7844575" y="5574250"/>
              <a:ext cx="121390" cy="164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LITHUANIA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7851139" y="5685971"/>
              <a:ext cx="108262" cy="188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MALAWI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5766977" y="3836503"/>
              <a:ext cx="595368" cy="84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97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MALAYSIA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7847565" y="5800256"/>
              <a:ext cx="115411" cy="1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MAURITIUS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6412642" y="4340752"/>
              <a:ext cx="368891" cy="69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MEXICO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7847454" y="5912981"/>
              <a:ext cx="115631" cy="15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MONGOLIA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7962317" y="4994887"/>
              <a:ext cx="201273" cy="279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MOROCCO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7987370" y="5574132"/>
              <a:ext cx="101063" cy="169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NAMIBIA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8099386" y="5567561"/>
              <a:ext cx="142295" cy="300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NEPAL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041439" y="4031400"/>
              <a:ext cx="664322" cy="65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9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NETHERLANDS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6488350" y="4763262"/>
              <a:ext cx="217475" cy="66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NEW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6374423" y="4897494"/>
              <a:ext cx="445329" cy="66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ZEALAND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8236849" y="5566577"/>
              <a:ext cx="132631" cy="31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NIGER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5773597" y="5252414"/>
              <a:ext cx="58212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NIGERIA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7678001" y="5509407"/>
              <a:ext cx="145063" cy="302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NORTH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7659861" y="5569160"/>
              <a:ext cx="181344" cy="29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IRELAND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5746483" y="4333382"/>
              <a:ext cx="63635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NORWAY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5150821" y="2316020"/>
              <a:ext cx="714052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PAKISTAN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7159553" y="5004058"/>
              <a:ext cx="292470" cy="766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PERU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7432057" y="3846079"/>
              <a:ext cx="501237" cy="59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4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PHILIPPINES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7249223" y="4315395"/>
              <a:ext cx="371595" cy="65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9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POLAND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7458442" y="5646849"/>
              <a:ext cx="195129" cy="257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7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PORTUGAL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7964340" y="5677112"/>
              <a:ext cx="147122" cy="3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QATAR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7469795" y="5857866"/>
              <a:ext cx="172422" cy="26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ROMANIA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6807522" y="4721436"/>
              <a:ext cx="358676" cy="7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7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RUSSIA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7657395" y="5708964"/>
              <a:ext cx="186276" cy="29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RWANDA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5847335" y="5599495"/>
              <a:ext cx="434652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SAUDI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5793038" y="5804142"/>
              <a:ext cx="5432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ARABIA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8038239" y="4327241"/>
              <a:ext cx="316387" cy="42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4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5040911" y="5554508"/>
              <a:ext cx="665378" cy="821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7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7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SINGAPORE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7966768" y="5797669"/>
              <a:ext cx="142268" cy="20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SLOVAKIA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7985398" y="5887932"/>
              <a:ext cx="105007" cy="22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SOUTH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7981237" y="5931150"/>
              <a:ext cx="113328" cy="22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AFRICA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6246807" y="2215436"/>
              <a:ext cx="48895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6239031" y="2416673"/>
              <a:ext cx="504502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KOREA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7927984" y="3173755"/>
              <a:ext cx="42694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SPAIN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8103397" y="5662080"/>
              <a:ext cx="134273" cy="223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ST KITTS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8135276" y="5706338"/>
              <a:ext cx="70514" cy="216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NEVI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7182847" y="5613528"/>
              <a:ext cx="245882" cy="512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44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SUDAN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8248738" y="5688452"/>
              <a:ext cx="108853" cy="134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SWAZILAND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6908184" y="3831026"/>
              <a:ext cx="526082" cy="887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SWEDEN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7639761" y="4328708"/>
              <a:ext cx="386541" cy="39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SWITZERLAND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8102999" y="5791290"/>
              <a:ext cx="135069" cy="327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SYRIA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6840867" y="5486233"/>
              <a:ext cx="291987" cy="40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THAILAND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8117867" y="5910939"/>
              <a:ext cx="105333" cy="195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TUNISIA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7159457" y="4696570"/>
              <a:ext cx="329614" cy="58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TURKEY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6876099" y="5080828"/>
              <a:ext cx="221523" cy="4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4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 ARAB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6839688" y="5162137"/>
              <a:ext cx="294344" cy="421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4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EMIRATES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8234492" y="5796244"/>
              <a:ext cx="137347" cy="231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UGANDA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8233607" y="5910499"/>
              <a:ext cx="139116" cy="203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URUGUAY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3516868" y="3112221"/>
              <a:ext cx="294952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7655474" y="5876462"/>
              <a:ext cx="190117" cy="316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VATICAN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7159892" y="5331280"/>
              <a:ext cx="291792" cy="46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VIETNAM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7479323" y="4690172"/>
              <a:ext cx="340239" cy="697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2020-12-29T21:37:33Z</dcterms:modified>
</cp:coreProperties>
</file>