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96753" y="3745862"/>
              <a:ext cx="1104656" cy="68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PSEUDOALTEROMONAS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73268" y="3591125"/>
              <a:ext cx="64246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FIBROBACTER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642305" y="3864416"/>
              <a:ext cx="915923" cy="94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967899" y="4047277"/>
              <a:ext cx="834091" cy="85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472584" y="3421983"/>
              <a:ext cx="580336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HALOMONAS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5611481" y="3930738"/>
              <a:ext cx="1017964" cy="74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86745" y="3308545"/>
              <a:ext cx="766705" cy="762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94849" y="3562513"/>
              <a:ext cx="987528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PROPIONIBACTERIUM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5621330" y="3940920"/>
              <a:ext cx="726752" cy="68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OSCILLIBACTER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5853592" y="3984194"/>
              <a:ext cx="793901" cy="72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DESULFOVIBRIO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924373" y="3732384"/>
              <a:ext cx="674612" cy="67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TURICIBACTER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82564" y="4215426"/>
              <a:ext cx="8562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PHOTOBACTERIUM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40626" y="3155703"/>
              <a:ext cx="1231730" cy="1073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760662" y="3945295"/>
              <a:ext cx="700249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MEGASPHAERA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815704" y="3388239"/>
              <a:ext cx="753299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741989" y="4374127"/>
              <a:ext cx="723832" cy="68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RHODOBACTER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414408" y="3956901"/>
              <a:ext cx="922026" cy="690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PARABACTEROIDES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355532" y="3795812"/>
              <a:ext cx="803756" cy="686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FUSOBACTERIUM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411296" y="3622841"/>
              <a:ext cx="538424" cy="70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305977" y="3394088"/>
              <a:ext cx="658916" cy="6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CITROBACTER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396768" y="4132349"/>
              <a:ext cx="800982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CETOBACTERIUM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23536" y="4212810"/>
              <a:ext cx="46694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BILOPHILA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65293" y="4113917"/>
              <a:ext cx="827823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ALLOPREVOTELLA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340382" y="2997448"/>
              <a:ext cx="675106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GARDNERELLA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080488" y="3237056"/>
              <a:ext cx="506761" cy="65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RIKENELLA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232529" y="3237764"/>
              <a:ext cx="758439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ARTHROBACTER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710037" y="4271414"/>
              <a:ext cx="684291" cy="69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EUBACTERIUM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38032" y="4539439"/>
              <a:ext cx="666231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BDELLOVIBRIO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57414" y="2936684"/>
              <a:ext cx="754204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BUTYRICIMONAS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358199" y="3592470"/>
              <a:ext cx="477124" cy="69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ALISTIPES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813091" y="4673416"/>
              <a:ext cx="2549418" cy="20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97729" y="3792845"/>
              <a:ext cx="66253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ACTINOMYCES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04756" y="4453462"/>
              <a:ext cx="535473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CHLAMYDIA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075757" y="3968268"/>
              <a:ext cx="684638" cy="68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ALLOBACULUM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408488" y="4286048"/>
              <a:ext cx="633903" cy="68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SHEWANELLA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384151" y="4454007"/>
              <a:ext cx="818286" cy="71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ACINETOBACTER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6885613" y="3314488"/>
              <a:ext cx="706540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ANAEROSTIPES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304974" y="3043959"/>
              <a:ext cx="617530" cy="68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VEILLONELLA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81615" y="2805023"/>
              <a:ext cx="81316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PSYCHROBACTER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65678" y="2988201"/>
              <a:ext cx="828925" cy="77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304014" y="2744032"/>
              <a:ext cx="8298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PARASUTTERELLA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049063" y="3227009"/>
              <a:ext cx="715255" cy="73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LACHNOSPIRA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70752" y="3397589"/>
              <a:ext cx="815342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CAMPYLOBACTER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55643" y="2650437"/>
              <a:ext cx="966408" cy="107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76832" y="3921178"/>
              <a:ext cx="1168912" cy="895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63445" y="4946261"/>
              <a:ext cx="5904049" cy="535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04879" y="4140343"/>
              <a:ext cx="7153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BURKHOLDERIA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719397" y="4417129"/>
              <a:ext cx="324668" cy="67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DOREA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301034" y="4485344"/>
              <a:ext cx="574512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ROSEBURIA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468589" y="4703967"/>
              <a:ext cx="871560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CHRISTENSENELLA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371520" y="3445026"/>
              <a:ext cx="719416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PREVOTELLA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7247342" y="3979145"/>
              <a:ext cx="66840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ODORIBACTER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6603576" y="3090427"/>
              <a:ext cx="1056458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7218375" y="4227935"/>
              <a:ext cx="1135770" cy="123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836396" y="3548411"/>
              <a:ext cx="447861" cy="74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614042" y="2507708"/>
              <a:ext cx="918504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CORYNEBACTERIUM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230547" y="2772432"/>
              <a:ext cx="861804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735134" y="2276985"/>
              <a:ext cx="1331247" cy="203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6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37064" y="3275413"/>
              <a:ext cx="451027" cy="984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64178" y="4302632"/>
              <a:ext cx="831803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BUTYRICICOCCUS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752862" y="3062274"/>
              <a:ext cx="747067" cy="69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COPROCOCCUS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568019" y="2835866"/>
              <a:ext cx="391863" cy="68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BLAUTIA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504548" y="3070256"/>
              <a:ext cx="835663" cy="737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RUMINOCOCCUS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129989" y="2296770"/>
              <a:ext cx="1233996" cy="100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823969" y="2503728"/>
              <a:ext cx="712849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EDWARDSIELLA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36556" y="3763525"/>
              <a:ext cx="645427" cy="67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MYCOPLASMA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936167" y="3703944"/>
              <a:ext cx="439010" cy="67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PROTEUS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561214" y="4661808"/>
              <a:ext cx="1087536" cy="116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7499367" y="4247148"/>
              <a:ext cx="839947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FLAVOBACTERIUM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33581" y="4517028"/>
              <a:ext cx="586467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SUTTERELLA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570602" y="2885633"/>
              <a:ext cx="853379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57658" y="2677797"/>
              <a:ext cx="66346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PLESIOMONAS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2372365" y="3231147"/>
              <a:ext cx="570661" cy="71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16961" y="2800050"/>
              <a:ext cx="717310" cy="81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978357" y="3294981"/>
              <a:ext cx="495069" cy="74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862114" y="2594164"/>
              <a:ext cx="885281" cy="855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994819" y="2134036"/>
              <a:ext cx="12822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PHASCOLARCTOBACTERIUM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86426" y="2437602"/>
              <a:ext cx="758484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STREPTOMYCES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793391" y="2342285"/>
              <a:ext cx="938911" cy="84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ENTEROBACTER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7815495" y="4214634"/>
              <a:ext cx="608383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ROMBOUTSIA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2020-12-29T21:37:11Z</dcterms:modified>
</cp:coreProperties>
</file>