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9586f221c49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772339" y="1861883"/>
              <a:ext cx="2538236" cy="1439148"/>
            </a:xfrm>
            <a:custGeom>
              <a:avLst/>
              <a:pathLst>
                <a:path w="2538236" h="1439148">
                  <a:moveTo>
                    <a:pt x="10635" y="1433075"/>
                  </a:moveTo>
                  <a:lnTo>
                    <a:pt x="10519" y="1432189"/>
                  </a:lnTo>
                  <a:lnTo>
                    <a:pt x="10180" y="1429552"/>
                  </a:lnTo>
                  <a:lnTo>
                    <a:pt x="9847" y="1426914"/>
                  </a:lnTo>
                  <a:lnTo>
                    <a:pt x="9519" y="1424276"/>
                  </a:lnTo>
                  <a:lnTo>
                    <a:pt x="9197" y="1421636"/>
                  </a:lnTo>
                  <a:lnTo>
                    <a:pt x="8880" y="1418996"/>
                  </a:lnTo>
                  <a:lnTo>
                    <a:pt x="8569" y="1416356"/>
                  </a:lnTo>
                  <a:lnTo>
                    <a:pt x="8263" y="1413715"/>
                  </a:lnTo>
                  <a:lnTo>
                    <a:pt x="7963" y="1411073"/>
                  </a:lnTo>
                  <a:lnTo>
                    <a:pt x="7668" y="1408430"/>
                  </a:lnTo>
                  <a:lnTo>
                    <a:pt x="7379" y="1405787"/>
                  </a:lnTo>
                  <a:lnTo>
                    <a:pt x="7095" y="1403143"/>
                  </a:lnTo>
                  <a:lnTo>
                    <a:pt x="6818" y="1400499"/>
                  </a:lnTo>
                  <a:lnTo>
                    <a:pt x="6545" y="1397854"/>
                  </a:lnTo>
                  <a:lnTo>
                    <a:pt x="6278" y="1395208"/>
                  </a:lnTo>
                  <a:lnTo>
                    <a:pt x="6017" y="1392562"/>
                  </a:lnTo>
                  <a:lnTo>
                    <a:pt x="5761" y="1389916"/>
                  </a:lnTo>
                  <a:lnTo>
                    <a:pt x="5511" y="1387269"/>
                  </a:lnTo>
                  <a:lnTo>
                    <a:pt x="5266" y="1384621"/>
                  </a:lnTo>
                  <a:lnTo>
                    <a:pt x="5026" y="1381973"/>
                  </a:lnTo>
                  <a:lnTo>
                    <a:pt x="4793" y="1379324"/>
                  </a:lnTo>
                  <a:lnTo>
                    <a:pt x="4565" y="1376675"/>
                  </a:lnTo>
                  <a:lnTo>
                    <a:pt x="4342" y="1374025"/>
                  </a:lnTo>
                  <a:lnTo>
                    <a:pt x="4125" y="1371376"/>
                  </a:lnTo>
                  <a:lnTo>
                    <a:pt x="3914" y="1368725"/>
                  </a:lnTo>
                  <a:lnTo>
                    <a:pt x="3708" y="1366074"/>
                  </a:lnTo>
                  <a:lnTo>
                    <a:pt x="3507" y="1363423"/>
                  </a:lnTo>
                  <a:lnTo>
                    <a:pt x="3313" y="1360771"/>
                  </a:lnTo>
                  <a:lnTo>
                    <a:pt x="3123" y="1358119"/>
                  </a:lnTo>
                  <a:lnTo>
                    <a:pt x="2940" y="1355466"/>
                  </a:lnTo>
                  <a:lnTo>
                    <a:pt x="2762" y="1352813"/>
                  </a:lnTo>
                  <a:lnTo>
                    <a:pt x="2589" y="1350160"/>
                  </a:lnTo>
                  <a:lnTo>
                    <a:pt x="2422" y="1347506"/>
                  </a:lnTo>
                  <a:lnTo>
                    <a:pt x="2260" y="1344852"/>
                  </a:lnTo>
                  <a:lnTo>
                    <a:pt x="2105" y="1342198"/>
                  </a:lnTo>
                  <a:lnTo>
                    <a:pt x="1954" y="1339543"/>
                  </a:lnTo>
                  <a:lnTo>
                    <a:pt x="1810" y="1336888"/>
                  </a:lnTo>
                  <a:lnTo>
                    <a:pt x="1670" y="1334233"/>
                  </a:lnTo>
                  <a:lnTo>
                    <a:pt x="1537" y="1331577"/>
                  </a:lnTo>
                  <a:lnTo>
                    <a:pt x="1409" y="1328922"/>
                  </a:lnTo>
                  <a:lnTo>
                    <a:pt x="1286" y="1326265"/>
                  </a:lnTo>
                  <a:lnTo>
                    <a:pt x="1169" y="1323609"/>
                  </a:lnTo>
                  <a:lnTo>
                    <a:pt x="1058" y="1320952"/>
                  </a:lnTo>
                  <a:lnTo>
                    <a:pt x="952" y="1318296"/>
                  </a:lnTo>
                  <a:lnTo>
                    <a:pt x="852" y="1315639"/>
                  </a:lnTo>
                  <a:lnTo>
                    <a:pt x="757" y="1312981"/>
                  </a:lnTo>
                  <a:lnTo>
                    <a:pt x="668" y="1310324"/>
                  </a:lnTo>
                  <a:lnTo>
                    <a:pt x="585" y="1307666"/>
                  </a:lnTo>
                  <a:lnTo>
                    <a:pt x="507" y="1305009"/>
                  </a:lnTo>
                  <a:lnTo>
                    <a:pt x="434" y="1302351"/>
                  </a:lnTo>
                  <a:lnTo>
                    <a:pt x="367" y="1299693"/>
                  </a:lnTo>
                  <a:lnTo>
                    <a:pt x="306" y="1297034"/>
                  </a:lnTo>
                  <a:lnTo>
                    <a:pt x="250" y="1294376"/>
                  </a:lnTo>
                  <a:lnTo>
                    <a:pt x="200" y="1291717"/>
                  </a:lnTo>
                  <a:lnTo>
                    <a:pt x="156" y="1289059"/>
                  </a:lnTo>
                  <a:lnTo>
                    <a:pt x="117" y="1286400"/>
                  </a:lnTo>
                  <a:lnTo>
                    <a:pt x="83" y="1283742"/>
                  </a:lnTo>
                  <a:lnTo>
                    <a:pt x="55" y="1281083"/>
                  </a:lnTo>
                  <a:lnTo>
                    <a:pt x="33" y="1278424"/>
                  </a:lnTo>
                  <a:lnTo>
                    <a:pt x="16" y="1275765"/>
                  </a:lnTo>
                  <a:lnTo>
                    <a:pt x="5" y="1273106"/>
                  </a:lnTo>
                  <a:lnTo>
                    <a:pt x="0" y="1270447"/>
                  </a:lnTo>
                  <a:lnTo>
                    <a:pt x="0" y="1267788"/>
                  </a:lnTo>
                  <a:lnTo>
                    <a:pt x="5" y="1265129"/>
                  </a:lnTo>
                  <a:lnTo>
                    <a:pt x="16" y="1262471"/>
                  </a:lnTo>
                  <a:lnTo>
                    <a:pt x="33" y="1259812"/>
                  </a:lnTo>
                  <a:lnTo>
                    <a:pt x="55" y="1257153"/>
                  </a:lnTo>
                  <a:lnTo>
                    <a:pt x="83" y="1254494"/>
                  </a:lnTo>
                  <a:lnTo>
                    <a:pt x="117" y="1251835"/>
                  </a:lnTo>
                  <a:lnTo>
                    <a:pt x="156" y="1249177"/>
                  </a:lnTo>
                  <a:lnTo>
                    <a:pt x="200" y="1246518"/>
                  </a:lnTo>
                  <a:lnTo>
                    <a:pt x="250" y="1243860"/>
                  </a:lnTo>
                  <a:lnTo>
                    <a:pt x="306" y="1241201"/>
                  </a:lnTo>
                  <a:lnTo>
                    <a:pt x="367" y="1238543"/>
                  </a:lnTo>
                  <a:lnTo>
                    <a:pt x="434" y="1235885"/>
                  </a:lnTo>
                  <a:lnTo>
                    <a:pt x="507" y="1233227"/>
                  </a:lnTo>
                  <a:lnTo>
                    <a:pt x="585" y="1230569"/>
                  </a:lnTo>
                  <a:lnTo>
                    <a:pt x="668" y="1227912"/>
                  </a:lnTo>
                  <a:lnTo>
                    <a:pt x="757" y="1225254"/>
                  </a:lnTo>
                  <a:lnTo>
                    <a:pt x="852" y="1222597"/>
                  </a:lnTo>
                  <a:lnTo>
                    <a:pt x="952" y="1219940"/>
                  </a:lnTo>
                  <a:lnTo>
                    <a:pt x="1058" y="1217283"/>
                  </a:lnTo>
                  <a:lnTo>
                    <a:pt x="1169" y="1214627"/>
                  </a:lnTo>
                  <a:lnTo>
                    <a:pt x="1286" y="1211970"/>
                  </a:lnTo>
                  <a:lnTo>
                    <a:pt x="1409" y="1209314"/>
                  </a:lnTo>
                  <a:lnTo>
                    <a:pt x="1537" y="1206658"/>
                  </a:lnTo>
                  <a:lnTo>
                    <a:pt x="1670" y="1204003"/>
                  </a:lnTo>
                  <a:lnTo>
                    <a:pt x="1810" y="1201348"/>
                  </a:lnTo>
                  <a:lnTo>
                    <a:pt x="1954" y="1198693"/>
                  </a:lnTo>
                  <a:lnTo>
                    <a:pt x="2105" y="1196038"/>
                  </a:lnTo>
                  <a:lnTo>
                    <a:pt x="2260" y="1193384"/>
                  </a:lnTo>
                  <a:lnTo>
                    <a:pt x="2422" y="1190729"/>
                  </a:lnTo>
                  <a:lnTo>
                    <a:pt x="2589" y="1188076"/>
                  </a:lnTo>
                  <a:lnTo>
                    <a:pt x="2762" y="1185423"/>
                  </a:lnTo>
                  <a:lnTo>
                    <a:pt x="2940" y="1182770"/>
                  </a:lnTo>
                  <a:lnTo>
                    <a:pt x="3123" y="1180117"/>
                  </a:lnTo>
                  <a:lnTo>
                    <a:pt x="3313" y="1177465"/>
                  </a:lnTo>
                  <a:lnTo>
                    <a:pt x="3507" y="1174813"/>
                  </a:lnTo>
                  <a:lnTo>
                    <a:pt x="3708" y="1172162"/>
                  </a:lnTo>
                  <a:lnTo>
                    <a:pt x="3914" y="1169511"/>
                  </a:lnTo>
                  <a:lnTo>
                    <a:pt x="4125" y="1166860"/>
                  </a:lnTo>
                  <a:lnTo>
                    <a:pt x="4342" y="1164210"/>
                  </a:lnTo>
                  <a:lnTo>
                    <a:pt x="4565" y="1161561"/>
                  </a:lnTo>
                  <a:lnTo>
                    <a:pt x="4793" y="1158912"/>
                  </a:lnTo>
                  <a:lnTo>
                    <a:pt x="5026" y="1156263"/>
                  </a:lnTo>
                  <a:lnTo>
                    <a:pt x="5266" y="1153615"/>
                  </a:lnTo>
                  <a:lnTo>
                    <a:pt x="5511" y="1150967"/>
                  </a:lnTo>
                  <a:lnTo>
                    <a:pt x="5761" y="1148320"/>
                  </a:lnTo>
                  <a:lnTo>
                    <a:pt x="6017" y="1145674"/>
                  </a:lnTo>
                  <a:lnTo>
                    <a:pt x="6278" y="1143027"/>
                  </a:lnTo>
                  <a:lnTo>
                    <a:pt x="6545" y="1140382"/>
                  </a:lnTo>
                  <a:lnTo>
                    <a:pt x="6818" y="1137737"/>
                  </a:lnTo>
                  <a:lnTo>
                    <a:pt x="7095" y="1135093"/>
                  </a:lnTo>
                  <a:lnTo>
                    <a:pt x="7379" y="1132449"/>
                  </a:lnTo>
                  <a:lnTo>
                    <a:pt x="7668" y="1129806"/>
                  </a:lnTo>
                  <a:lnTo>
                    <a:pt x="7963" y="1127163"/>
                  </a:lnTo>
                  <a:lnTo>
                    <a:pt x="8263" y="1124521"/>
                  </a:lnTo>
                  <a:lnTo>
                    <a:pt x="8569" y="1121880"/>
                  </a:lnTo>
                  <a:lnTo>
                    <a:pt x="8880" y="1119239"/>
                  </a:lnTo>
                  <a:lnTo>
                    <a:pt x="9197" y="1116599"/>
                  </a:lnTo>
                  <a:lnTo>
                    <a:pt x="9519" y="1113960"/>
                  </a:lnTo>
                  <a:lnTo>
                    <a:pt x="9847" y="1111321"/>
                  </a:lnTo>
                  <a:lnTo>
                    <a:pt x="10180" y="1108683"/>
                  </a:lnTo>
                  <a:lnTo>
                    <a:pt x="10519" y="1106046"/>
                  </a:lnTo>
                  <a:lnTo>
                    <a:pt x="10863" y="1103410"/>
                  </a:lnTo>
                  <a:lnTo>
                    <a:pt x="11213" y="1100774"/>
                  </a:lnTo>
                  <a:lnTo>
                    <a:pt x="11569" y="1098139"/>
                  </a:lnTo>
                  <a:lnTo>
                    <a:pt x="11930" y="1095505"/>
                  </a:lnTo>
                  <a:lnTo>
                    <a:pt x="12296" y="1092871"/>
                  </a:lnTo>
                  <a:lnTo>
                    <a:pt x="12668" y="1090238"/>
                  </a:lnTo>
                  <a:lnTo>
                    <a:pt x="13046" y="1087606"/>
                  </a:lnTo>
                  <a:lnTo>
                    <a:pt x="13429" y="1084975"/>
                  </a:lnTo>
                  <a:lnTo>
                    <a:pt x="13818" y="1082345"/>
                  </a:lnTo>
                  <a:lnTo>
                    <a:pt x="14212" y="1079715"/>
                  </a:lnTo>
                  <a:lnTo>
                    <a:pt x="14611" y="1077087"/>
                  </a:lnTo>
                  <a:lnTo>
                    <a:pt x="15016" y="1074459"/>
                  </a:lnTo>
                  <a:lnTo>
                    <a:pt x="15427" y="1071831"/>
                  </a:lnTo>
                  <a:lnTo>
                    <a:pt x="15843" y="1069205"/>
                  </a:lnTo>
                  <a:lnTo>
                    <a:pt x="16265" y="1066580"/>
                  </a:lnTo>
                  <a:lnTo>
                    <a:pt x="16692" y="1063956"/>
                  </a:lnTo>
                  <a:lnTo>
                    <a:pt x="17124" y="1061332"/>
                  </a:lnTo>
                  <a:lnTo>
                    <a:pt x="17562" y="1058710"/>
                  </a:lnTo>
                  <a:lnTo>
                    <a:pt x="18006" y="1056088"/>
                  </a:lnTo>
                  <a:lnTo>
                    <a:pt x="18455" y="1053467"/>
                  </a:lnTo>
                  <a:lnTo>
                    <a:pt x="18909" y="1050848"/>
                  </a:lnTo>
                  <a:lnTo>
                    <a:pt x="19369" y="1048229"/>
                  </a:lnTo>
                  <a:lnTo>
                    <a:pt x="19835" y="1045611"/>
                  </a:lnTo>
                  <a:lnTo>
                    <a:pt x="20306" y="1042994"/>
                  </a:lnTo>
                  <a:lnTo>
                    <a:pt x="20783" y="1040378"/>
                  </a:lnTo>
                  <a:lnTo>
                    <a:pt x="21265" y="1037763"/>
                  </a:lnTo>
                  <a:lnTo>
                    <a:pt x="21752" y="1035149"/>
                  </a:lnTo>
                  <a:lnTo>
                    <a:pt x="22245" y="1032536"/>
                  </a:lnTo>
                  <a:lnTo>
                    <a:pt x="22743" y="1029925"/>
                  </a:lnTo>
                  <a:lnTo>
                    <a:pt x="23247" y="1027314"/>
                  </a:lnTo>
                  <a:lnTo>
                    <a:pt x="23756" y="1024704"/>
                  </a:lnTo>
                  <a:lnTo>
                    <a:pt x="24271" y="1022096"/>
                  </a:lnTo>
                  <a:lnTo>
                    <a:pt x="24791" y="1019488"/>
                  </a:lnTo>
                  <a:lnTo>
                    <a:pt x="25317" y="1016881"/>
                  </a:lnTo>
                  <a:lnTo>
                    <a:pt x="25849" y="1014276"/>
                  </a:lnTo>
                  <a:lnTo>
                    <a:pt x="26385" y="1011672"/>
                  </a:lnTo>
                  <a:lnTo>
                    <a:pt x="26927" y="1009069"/>
                  </a:lnTo>
                  <a:lnTo>
                    <a:pt x="27475" y="1006467"/>
                  </a:lnTo>
                  <a:lnTo>
                    <a:pt x="28028" y="1003866"/>
                  </a:lnTo>
                  <a:lnTo>
                    <a:pt x="28586" y="1001267"/>
                  </a:lnTo>
                  <a:lnTo>
                    <a:pt x="29150" y="998668"/>
                  </a:lnTo>
                  <a:lnTo>
                    <a:pt x="29719" y="996071"/>
                  </a:lnTo>
                  <a:lnTo>
                    <a:pt x="30294" y="993475"/>
                  </a:lnTo>
                  <a:lnTo>
                    <a:pt x="30874" y="990880"/>
                  </a:lnTo>
                  <a:lnTo>
                    <a:pt x="31460" y="988286"/>
                  </a:lnTo>
                  <a:lnTo>
                    <a:pt x="32051" y="985694"/>
                  </a:lnTo>
                  <a:lnTo>
                    <a:pt x="32648" y="983103"/>
                  </a:lnTo>
                  <a:lnTo>
                    <a:pt x="33250" y="980513"/>
                  </a:lnTo>
                  <a:lnTo>
                    <a:pt x="33857" y="977924"/>
                  </a:lnTo>
                  <a:lnTo>
                    <a:pt x="34470" y="975337"/>
                  </a:lnTo>
                  <a:lnTo>
                    <a:pt x="35088" y="972751"/>
                  </a:lnTo>
                  <a:lnTo>
                    <a:pt x="35712" y="970166"/>
                  </a:lnTo>
                  <a:lnTo>
                    <a:pt x="36341" y="967583"/>
                  </a:lnTo>
                  <a:lnTo>
                    <a:pt x="36975" y="965001"/>
                  </a:lnTo>
                  <a:lnTo>
                    <a:pt x="37615" y="962420"/>
                  </a:lnTo>
                  <a:lnTo>
                    <a:pt x="38260" y="959841"/>
                  </a:lnTo>
                  <a:lnTo>
                    <a:pt x="38911" y="957262"/>
                  </a:lnTo>
                  <a:lnTo>
                    <a:pt x="39567" y="954686"/>
                  </a:lnTo>
                  <a:lnTo>
                    <a:pt x="40228" y="952110"/>
                  </a:lnTo>
                  <a:lnTo>
                    <a:pt x="40895" y="949536"/>
                  </a:lnTo>
                  <a:lnTo>
                    <a:pt x="41568" y="946964"/>
                  </a:lnTo>
                  <a:lnTo>
                    <a:pt x="42245" y="944393"/>
                  </a:lnTo>
                  <a:lnTo>
                    <a:pt x="42928" y="941823"/>
                  </a:lnTo>
                  <a:lnTo>
                    <a:pt x="43617" y="939255"/>
                  </a:lnTo>
                  <a:lnTo>
                    <a:pt x="44310" y="936688"/>
                  </a:lnTo>
                  <a:lnTo>
                    <a:pt x="45009" y="934123"/>
                  </a:lnTo>
                  <a:lnTo>
                    <a:pt x="45714" y="931559"/>
                  </a:lnTo>
                  <a:lnTo>
                    <a:pt x="46424" y="928996"/>
                  </a:lnTo>
                  <a:lnTo>
                    <a:pt x="47139" y="926436"/>
                  </a:lnTo>
                  <a:lnTo>
                    <a:pt x="47860" y="923876"/>
                  </a:lnTo>
                  <a:lnTo>
                    <a:pt x="48586" y="921318"/>
                  </a:lnTo>
                  <a:lnTo>
                    <a:pt x="49317" y="918762"/>
                  </a:lnTo>
                  <a:lnTo>
                    <a:pt x="50054" y="916207"/>
                  </a:lnTo>
                  <a:lnTo>
                    <a:pt x="50796" y="913654"/>
                  </a:lnTo>
                  <a:lnTo>
                    <a:pt x="51543" y="911102"/>
                  </a:lnTo>
                  <a:lnTo>
                    <a:pt x="52296" y="908552"/>
                  </a:lnTo>
                  <a:lnTo>
                    <a:pt x="53054" y="906003"/>
                  </a:lnTo>
                  <a:lnTo>
                    <a:pt x="53818" y="903456"/>
                  </a:lnTo>
                  <a:lnTo>
                    <a:pt x="54587" y="900911"/>
                  </a:lnTo>
                  <a:lnTo>
                    <a:pt x="55360" y="898367"/>
                  </a:lnTo>
                  <a:lnTo>
                    <a:pt x="56140" y="895825"/>
                  </a:lnTo>
                  <a:lnTo>
                    <a:pt x="56925" y="893285"/>
                  </a:lnTo>
                  <a:lnTo>
                    <a:pt x="57715" y="890746"/>
                  </a:lnTo>
                  <a:lnTo>
                    <a:pt x="58510" y="888209"/>
                  </a:lnTo>
                  <a:lnTo>
                    <a:pt x="59311" y="885673"/>
                  </a:lnTo>
                  <a:lnTo>
                    <a:pt x="60117" y="883139"/>
                  </a:lnTo>
                  <a:lnTo>
                    <a:pt x="60928" y="880607"/>
                  </a:lnTo>
                  <a:lnTo>
                    <a:pt x="61745" y="878077"/>
                  </a:lnTo>
                  <a:lnTo>
                    <a:pt x="62567" y="875548"/>
                  </a:lnTo>
                  <a:lnTo>
                    <a:pt x="63394" y="873021"/>
                  </a:lnTo>
                  <a:lnTo>
                    <a:pt x="64226" y="870496"/>
                  </a:lnTo>
                  <a:lnTo>
                    <a:pt x="65064" y="867972"/>
                  </a:lnTo>
                  <a:lnTo>
                    <a:pt x="65907" y="865451"/>
                  </a:lnTo>
                  <a:lnTo>
                    <a:pt x="66755" y="862931"/>
                  </a:lnTo>
                  <a:lnTo>
                    <a:pt x="67609" y="860412"/>
                  </a:lnTo>
                  <a:lnTo>
                    <a:pt x="68468" y="857896"/>
                  </a:lnTo>
                  <a:lnTo>
                    <a:pt x="69332" y="855382"/>
                  </a:lnTo>
                  <a:lnTo>
                    <a:pt x="70202" y="852869"/>
                  </a:lnTo>
                  <a:lnTo>
                    <a:pt x="71076" y="850358"/>
                  </a:lnTo>
                  <a:lnTo>
                    <a:pt x="71957" y="847849"/>
                  </a:lnTo>
                  <a:lnTo>
                    <a:pt x="72842" y="845342"/>
                  </a:lnTo>
                  <a:lnTo>
                    <a:pt x="73732" y="842836"/>
                  </a:lnTo>
                  <a:lnTo>
                    <a:pt x="74628" y="840333"/>
                  </a:lnTo>
                  <a:lnTo>
                    <a:pt x="75529" y="837831"/>
                  </a:lnTo>
                  <a:lnTo>
                    <a:pt x="76435" y="835331"/>
                  </a:lnTo>
                  <a:lnTo>
                    <a:pt x="77347" y="832834"/>
                  </a:lnTo>
                  <a:lnTo>
                    <a:pt x="78263" y="830338"/>
                  </a:lnTo>
                  <a:lnTo>
                    <a:pt x="79185" y="827844"/>
                  </a:lnTo>
                  <a:lnTo>
                    <a:pt x="80112" y="825351"/>
                  </a:lnTo>
                  <a:lnTo>
                    <a:pt x="81044" y="822861"/>
                  </a:lnTo>
                  <a:lnTo>
                    <a:pt x="81982" y="820373"/>
                  </a:lnTo>
                  <a:lnTo>
                    <a:pt x="82925" y="817887"/>
                  </a:lnTo>
                  <a:lnTo>
                    <a:pt x="83873" y="815403"/>
                  </a:lnTo>
                  <a:lnTo>
                    <a:pt x="84826" y="812921"/>
                  </a:lnTo>
                  <a:lnTo>
                    <a:pt x="85784" y="810441"/>
                  </a:lnTo>
                  <a:lnTo>
                    <a:pt x="86748" y="807962"/>
                  </a:lnTo>
                  <a:lnTo>
                    <a:pt x="87717" y="805486"/>
                  </a:lnTo>
                  <a:lnTo>
                    <a:pt x="88691" y="803012"/>
                  </a:lnTo>
                  <a:lnTo>
                    <a:pt x="89670" y="800540"/>
                  </a:lnTo>
                  <a:lnTo>
                    <a:pt x="90654" y="798070"/>
                  </a:lnTo>
                  <a:lnTo>
                    <a:pt x="91644" y="795602"/>
                  </a:lnTo>
                  <a:lnTo>
                    <a:pt x="92638" y="793136"/>
                  </a:lnTo>
                  <a:lnTo>
                    <a:pt x="93638" y="790672"/>
                  </a:lnTo>
                  <a:lnTo>
                    <a:pt x="94643" y="788211"/>
                  </a:lnTo>
                  <a:lnTo>
                    <a:pt x="95653" y="785751"/>
                  </a:lnTo>
                  <a:lnTo>
                    <a:pt x="96668" y="783294"/>
                  </a:lnTo>
                  <a:lnTo>
                    <a:pt x="97689" y="780838"/>
                  </a:lnTo>
                  <a:lnTo>
                    <a:pt x="98714" y="778385"/>
                  </a:lnTo>
                  <a:lnTo>
                    <a:pt x="99745" y="775934"/>
                  </a:lnTo>
                  <a:lnTo>
                    <a:pt x="100781" y="773485"/>
                  </a:lnTo>
                  <a:lnTo>
                    <a:pt x="101822" y="771039"/>
                  </a:lnTo>
                  <a:lnTo>
                    <a:pt x="102868" y="768594"/>
                  </a:lnTo>
                  <a:lnTo>
                    <a:pt x="103919" y="766152"/>
                  </a:lnTo>
                  <a:lnTo>
                    <a:pt x="104976" y="763712"/>
                  </a:lnTo>
                  <a:lnTo>
                    <a:pt x="106037" y="761274"/>
                  </a:lnTo>
                  <a:lnTo>
                    <a:pt x="107103" y="758838"/>
                  </a:lnTo>
                  <a:lnTo>
                    <a:pt x="108175" y="756405"/>
                  </a:lnTo>
                  <a:lnTo>
                    <a:pt x="109252" y="753974"/>
                  </a:lnTo>
                  <a:lnTo>
                    <a:pt x="110334" y="751545"/>
                  </a:lnTo>
                  <a:lnTo>
                    <a:pt x="111421" y="749118"/>
                  </a:lnTo>
                  <a:lnTo>
                    <a:pt x="112513" y="746694"/>
                  </a:lnTo>
                  <a:lnTo>
                    <a:pt x="113609" y="744272"/>
                  </a:lnTo>
                  <a:lnTo>
                    <a:pt x="114712" y="741852"/>
                  </a:lnTo>
                  <a:lnTo>
                    <a:pt x="115819" y="739434"/>
                  </a:lnTo>
                  <a:lnTo>
                    <a:pt x="116931" y="737020"/>
                  </a:lnTo>
                  <a:lnTo>
                    <a:pt x="118048" y="734607"/>
                  </a:lnTo>
                  <a:lnTo>
                    <a:pt x="119171" y="732196"/>
                  </a:lnTo>
                  <a:lnTo>
                    <a:pt x="120298" y="729788"/>
                  </a:lnTo>
                  <a:lnTo>
                    <a:pt x="121431" y="727382"/>
                  </a:lnTo>
                  <a:lnTo>
                    <a:pt x="122568" y="724979"/>
                  </a:lnTo>
                  <a:lnTo>
                    <a:pt x="123711" y="722578"/>
                  </a:lnTo>
                  <a:lnTo>
                    <a:pt x="124858" y="720180"/>
                  </a:lnTo>
                  <a:lnTo>
                    <a:pt x="126011" y="717784"/>
                  </a:lnTo>
                  <a:lnTo>
                    <a:pt x="127169" y="715390"/>
                  </a:lnTo>
                  <a:lnTo>
                    <a:pt x="128331" y="712999"/>
                  </a:lnTo>
                  <a:lnTo>
                    <a:pt x="129499" y="710610"/>
                  </a:lnTo>
                  <a:lnTo>
                    <a:pt x="130671" y="708223"/>
                  </a:lnTo>
                  <a:lnTo>
                    <a:pt x="131849" y="705840"/>
                  </a:lnTo>
                  <a:lnTo>
                    <a:pt x="133032" y="703458"/>
                  </a:lnTo>
                  <a:lnTo>
                    <a:pt x="134219" y="701079"/>
                  </a:lnTo>
                  <a:lnTo>
                    <a:pt x="135412" y="698703"/>
                  </a:lnTo>
                  <a:lnTo>
                    <a:pt x="136609" y="696329"/>
                  </a:lnTo>
                  <a:lnTo>
                    <a:pt x="137812" y="693957"/>
                  </a:lnTo>
                  <a:lnTo>
                    <a:pt x="139019" y="691588"/>
                  </a:lnTo>
                  <a:lnTo>
                    <a:pt x="140232" y="689222"/>
                  </a:lnTo>
                  <a:lnTo>
                    <a:pt x="141449" y="686858"/>
                  </a:lnTo>
                  <a:lnTo>
                    <a:pt x="142672" y="684497"/>
                  </a:lnTo>
                  <a:lnTo>
                    <a:pt x="143899" y="682138"/>
                  </a:lnTo>
                  <a:lnTo>
                    <a:pt x="145131" y="679782"/>
                  </a:lnTo>
                  <a:lnTo>
                    <a:pt x="146369" y="677428"/>
                  </a:lnTo>
                  <a:lnTo>
                    <a:pt x="147610" y="675077"/>
                  </a:lnTo>
                  <a:lnTo>
                    <a:pt x="148858" y="672729"/>
                  </a:lnTo>
                  <a:lnTo>
                    <a:pt x="150110" y="670383"/>
                  </a:lnTo>
                  <a:lnTo>
                    <a:pt x="151366" y="668040"/>
                  </a:lnTo>
                  <a:lnTo>
                    <a:pt x="152628" y="665700"/>
                  </a:lnTo>
                  <a:lnTo>
                    <a:pt x="153895" y="663362"/>
                  </a:lnTo>
                  <a:lnTo>
                    <a:pt x="155166" y="661027"/>
                  </a:lnTo>
                  <a:lnTo>
                    <a:pt x="156443" y="658694"/>
                  </a:lnTo>
                  <a:lnTo>
                    <a:pt x="157724" y="656364"/>
                  </a:lnTo>
                  <a:lnTo>
                    <a:pt x="159010" y="654037"/>
                  </a:lnTo>
                  <a:lnTo>
                    <a:pt x="160302" y="651713"/>
                  </a:lnTo>
                  <a:lnTo>
                    <a:pt x="161597" y="649391"/>
                  </a:lnTo>
                  <a:lnTo>
                    <a:pt x="162898" y="647072"/>
                  </a:lnTo>
                  <a:lnTo>
                    <a:pt x="164204" y="644756"/>
                  </a:lnTo>
                  <a:lnTo>
                    <a:pt x="165514" y="642442"/>
                  </a:lnTo>
                  <a:lnTo>
                    <a:pt x="166830" y="640132"/>
                  </a:lnTo>
                  <a:lnTo>
                    <a:pt x="168150" y="637823"/>
                  </a:lnTo>
                  <a:lnTo>
                    <a:pt x="169475" y="635518"/>
                  </a:lnTo>
                  <a:lnTo>
                    <a:pt x="170805" y="633216"/>
                  </a:lnTo>
                  <a:lnTo>
                    <a:pt x="172140" y="630916"/>
                  </a:lnTo>
                  <a:lnTo>
                    <a:pt x="173479" y="628619"/>
                  </a:lnTo>
                  <a:lnTo>
                    <a:pt x="174823" y="626325"/>
                  </a:lnTo>
                  <a:lnTo>
                    <a:pt x="176173" y="624034"/>
                  </a:lnTo>
                  <a:lnTo>
                    <a:pt x="177526" y="621745"/>
                  </a:lnTo>
                  <a:lnTo>
                    <a:pt x="178885" y="619460"/>
                  </a:lnTo>
                  <a:lnTo>
                    <a:pt x="180249" y="617177"/>
                  </a:lnTo>
                  <a:lnTo>
                    <a:pt x="181617" y="614897"/>
                  </a:lnTo>
                  <a:lnTo>
                    <a:pt x="182990" y="612621"/>
                  </a:lnTo>
                  <a:lnTo>
                    <a:pt x="184368" y="610346"/>
                  </a:lnTo>
                  <a:lnTo>
                    <a:pt x="185750" y="608075"/>
                  </a:lnTo>
                  <a:lnTo>
                    <a:pt x="187138" y="605807"/>
                  </a:lnTo>
                  <a:lnTo>
                    <a:pt x="188530" y="603542"/>
                  </a:lnTo>
                  <a:lnTo>
                    <a:pt x="189927" y="601279"/>
                  </a:lnTo>
                  <a:lnTo>
                    <a:pt x="191328" y="599019"/>
                  </a:lnTo>
                  <a:lnTo>
                    <a:pt x="192734" y="596763"/>
                  </a:lnTo>
                  <a:lnTo>
                    <a:pt x="194145" y="594509"/>
                  </a:lnTo>
                  <a:lnTo>
                    <a:pt x="195561" y="592258"/>
                  </a:lnTo>
                  <a:lnTo>
                    <a:pt x="196981" y="590011"/>
                  </a:lnTo>
                  <a:lnTo>
                    <a:pt x="198407" y="587766"/>
                  </a:lnTo>
                  <a:lnTo>
                    <a:pt x="199837" y="585524"/>
                  </a:lnTo>
                  <a:lnTo>
                    <a:pt x="201271" y="583285"/>
                  </a:lnTo>
                  <a:lnTo>
                    <a:pt x="202710" y="581050"/>
                  </a:lnTo>
                  <a:lnTo>
                    <a:pt x="204154" y="578817"/>
                  </a:lnTo>
                  <a:lnTo>
                    <a:pt x="205603" y="576587"/>
                  </a:lnTo>
                  <a:lnTo>
                    <a:pt x="207056" y="574361"/>
                  </a:lnTo>
                  <a:lnTo>
                    <a:pt x="208514" y="572137"/>
                  </a:lnTo>
                  <a:lnTo>
                    <a:pt x="209976" y="569917"/>
                  </a:lnTo>
                  <a:lnTo>
                    <a:pt x="211444" y="567699"/>
                  </a:lnTo>
                  <a:lnTo>
                    <a:pt x="212915" y="565485"/>
                  </a:lnTo>
                  <a:lnTo>
                    <a:pt x="214392" y="563273"/>
                  </a:lnTo>
                  <a:lnTo>
                    <a:pt x="215873" y="561065"/>
                  </a:lnTo>
                  <a:lnTo>
                    <a:pt x="217359" y="558860"/>
                  </a:lnTo>
                  <a:lnTo>
                    <a:pt x="218849" y="556658"/>
                  </a:lnTo>
                  <a:lnTo>
                    <a:pt x="220344" y="554459"/>
                  </a:lnTo>
                  <a:lnTo>
                    <a:pt x="221844" y="552264"/>
                  </a:lnTo>
                  <a:lnTo>
                    <a:pt x="223348" y="550071"/>
                  </a:lnTo>
                  <a:lnTo>
                    <a:pt x="224857" y="547882"/>
                  </a:lnTo>
                  <a:lnTo>
                    <a:pt x="226370" y="545695"/>
                  </a:lnTo>
                  <a:lnTo>
                    <a:pt x="227888" y="543513"/>
                  </a:lnTo>
                  <a:lnTo>
                    <a:pt x="229410" y="541333"/>
                  </a:lnTo>
                  <a:lnTo>
                    <a:pt x="230938" y="539156"/>
                  </a:lnTo>
                  <a:lnTo>
                    <a:pt x="232469" y="536982"/>
                  </a:lnTo>
                  <a:lnTo>
                    <a:pt x="234005" y="534812"/>
                  </a:lnTo>
                  <a:lnTo>
                    <a:pt x="235546" y="532645"/>
                  </a:lnTo>
                  <a:lnTo>
                    <a:pt x="237091" y="530481"/>
                  </a:lnTo>
                  <a:lnTo>
                    <a:pt x="238641" y="528321"/>
                  </a:lnTo>
                  <a:lnTo>
                    <a:pt x="240195" y="526163"/>
                  </a:lnTo>
                  <a:lnTo>
                    <a:pt x="241754" y="524009"/>
                  </a:lnTo>
                  <a:lnTo>
                    <a:pt x="243317" y="521859"/>
                  </a:lnTo>
                  <a:lnTo>
                    <a:pt x="244885" y="519711"/>
                  </a:lnTo>
                  <a:lnTo>
                    <a:pt x="246458" y="517567"/>
                  </a:lnTo>
                  <a:lnTo>
                    <a:pt x="248034" y="515426"/>
                  </a:lnTo>
                  <a:lnTo>
                    <a:pt x="249616" y="513288"/>
                  </a:lnTo>
                  <a:lnTo>
                    <a:pt x="251202" y="511154"/>
                  </a:lnTo>
                  <a:lnTo>
                    <a:pt x="252792" y="509023"/>
                  </a:lnTo>
                  <a:lnTo>
                    <a:pt x="254386" y="506895"/>
                  </a:lnTo>
                  <a:lnTo>
                    <a:pt x="255985" y="504771"/>
                  </a:lnTo>
                  <a:lnTo>
                    <a:pt x="257589" y="502650"/>
                  </a:lnTo>
                  <a:lnTo>
                    <a:pt x="259197" y="500533"/>
                  </a:lnTo>
                  <a:lnTo>
                    <a:pt x="260810" y="498419"/>
                  </a:lnTo>
                  <a:lnTo>
                    <a:pt x="262427" y="496308"/>
                  </a:lnTo>
                  <a:lnTo>
                    <a:pt x="264048" y="494200"/>
                  </a:lnTo>
                  <a:lnTo>
                    <a:pt x="265674" y="492096"/>
                  </a:lnTo>
                  <a:lnTo>
                    <a:pt x="267304" y="489996"/>
                  </a:lnTo>
                  <a:lnTo>
                    <a:pt x="268938" y="487899"/>
                  </a:lnTo>
                  <a:lnTo>
                    <a:pt x="270577" y="485805"/>
                  </a:lnTo>
                  <a:lnTo>
                    <a:pt x="272221" y="483714"/>
                  </a:lnTo>
                  <a:lnTo>
                    <a:pt x="273868" y="481627"/>
                  </a:lnTo>
                  <a:lnTo>
                    <a:pt x="275520" y="479544"/>
                  </a:lnTo>
                  <a:lnTo>
                    <a:pt x="277177" y="477464"/>
                  </a:lnTo>
                  <a:lnTo>
                    <a:pt x="278838" y="475388"/>
                  </a:lnTo>
                  <a:lnTo>
                    <a:pt x="280503" y="473315"/>
                  </a:lnTo>
                  <a:lnTo>
                    <a:pt x="282172" y="471245"/>
                  </a:lnTo>
                  <a:lnTo>
                    <a:pt x="283846" y="469179"/>
                  </a:lnTo>
                  <a:lnTo>
                    <a:pt x="285524" y="467117"/>
                  </a:lnTo>
                  <a:lnTo>
                    <a:pt x="287206" y="465058"/>
                  </a:lnTo>
                  <a:lnTo>
                    <a:pt x="288893" y="463002"/>
                  </a:lnTo>
                  <a:lnTo>
                    <a:pt x="290584" y="460950"/>
                  </a:lnTo>
                  <a:lnTo>
                    <a:pt x="292279" y="458902"/>
                  </a:lnTo>
                  <a:lnTo>
                    <a:pt x="293979" y="456857"/>
                  </a:lnTo>
                  <a:lnTo>
                    <a:pt x="295683" y="454816"/>
                  </a:lnTo>
                  <a:lnTo>
                    <a:pt x="297391" y="452779"/>
                  </a:lnTo>
                  <a:lnTo>
                    <a:pt x="299103" y="450744"/>
                  </a:lnTo>
                  <a:lnTo>
                    <a:pt x="300820" y="448714"/>
                  </a:lnTo>
                  <a:lnTo>
                    <a:pt x="302541" y="446687"/>
                  </a:lnTo>
                  <a:lnTo>
                    <a:pt x="304267" y="444664"/>
                  </a:lnTo>
                  <a:lnTo>
                    <a:pt x="305996" y="442644"/>
                  </a:lnTo>
                  <a:lnTo>
                    <a:pt x="307729" y="440628"/>
                  </a:lnTo>
                  <a:lnTo>
                    <a:pt x="309467" y="438616"/>
                  </a:lnTo>
                  <a:lnTo>
                    <a:pt x="311210" y="436607"/>
                  </a:lnTo>
                  <a:lnTo>
                    <a:pt x="312956" y="434602"/>
                  </a:lnTo>
                  <a:lnTo>
                    <a:pt x="314706" y="432600"/>
                  </a:lnTo>
                  <a:lnTo>
                    <a:pt x="316461" y="430603"/>
                  </a:lnTo>
                  <a:lnTo>
                    <a:pt x="318220" y="428609"/>
                  </a:lnTo>
                  <a:lnTo>
                    <a:pt x="319983" y="426618"/>
                  </a:lnTo>
                  <a:lnTo>
                    <a:pt x="321750" y="424632"/>
                  </a:lnTo>
                  <a:lnTo>
                    <a:pt x="323521" y="422649"/>
                  </a:lnTo>
                  <a:lnTo>
                    <a:pt x="325297" y="420670"/>
                  </a:lnTo>
                  <a:lnTo>
                    <a:pt x="327076" y="418694"/>
                  </a:lnTo>
                  <a:lnTo>
                    <a:pt x="328860" y="416722"/>
                  </a:lnTo>
                  <a:lnTo>
                    <a:pt x="330648" y="414754"/>
                  </a:lnTo>
                  <a:lnTo>
                    <a:pt x="332440" y="412790"/>
                  </a:lnTo>
                  <a:lnTo>
                    <a:pt x="334236" y="410829"/>
                  </a:lnTo>
                  <a:lnTo>
                    <a:pt x="336037" y="408872"/>
                  </a:lnTo>
                  <a:lnTo>
                    <a:pt x="337841" y="406920"/>
                  </a:lnTo>
                  <a:lnTo>
                    <a:pt x="339649" y="404970"/>
                  </a:lnTo>
                  <a:lnTo>
                    <a:pt x="341462" y="403025"/>
                  </a:lnTo>
                  <a:lnTo>
                    <a:pt x="343278" y="401083"/>
                  </a:lnTo>
                  <a:lnTo>
                    <a:pt x="345099" y="399145"/>
                  </a:lnTo>
                  <a:lnTo>
                    <a:pt x="346924" y="397211"/>
                  </a:lnTo>
                  <a:lnTo>
                    <a:pt x="348753" y="395281"/>
                  </a:lnTo>
                  <a:lnTo>
                    <a:pt x="350585" y="393355"/>
                  </a:lnTo>
                  <a:lnTo>
                    <a:pt x="352422" y="391433"/>
                  </a:lnTo>
                  <a:lnTo>
                    <a:pt x="354263" y="389514"/>
                  </a:lnTo>
                  <a:lnTo>
                    <a:pt x="356108" y="387599"/>
                  </a:lnTo>
                  <a:lnTo>
                    <a:pt x="357957" y="385688"/>
                  </a:lnTo>
                  <a:lnTo>
                    <a:pt x="359810" y="383781"/>
                  </a:lnTo>
                  <a:lnTo>
                    <a:pt x="361667" y="381878"/>
                  </a:lnTo>
                  <a:lnTo>
                    <a:pt x="363527" y="379979"/>
                  </a:lnTo>
                  <a:lnTo>
                    <a:pt x="365392" y="378083"/>
                  </a:lnTo>
                  <a:lnTo>
                    <a:pt x="367261" y="376192"/>
                  </a:lnTo>
                  <a:lnTo>
                    <a:pt x="369134" y="374304"/>
                  </a:lnTo>
                  <a:lnTo>
                    <a:pt x="371010" y="372421"/>
                  </a:lnTo>
                  <a:lnTo>
                    <a:pt x="372891" y="370541"/>
                  </a:lnTo>
                  <a:lnTo>
                    <a:pt x="374776" y="368665"/>
                  </a:lnTo>
                  <a:lnTo>
                    <a:pt x="376664" y="366794"/>
                  </a:lnTo>
                  <a:lnTo>
                    <a:pt x="378556" y="364926"/>
                  </a:lnTo>
                  <a:lnTo>
                    <a:pt x="380453" y="363062"/>
                  </a:lnTo>
                  <a:lnTo>
                    <a:pt x="382353" y="361202"/>
                  </a:lnTo>
                  <a:lnTo>
                    <a:pt x="384257" y="359346"/>
                  </a:lnTo>
                  <a:lnTo>
                    <a:pt x="386165" y="357494"/>
                  </a:lnTo>
                  <a:lnTo>
                    <a:pt x="388077" y="355647"/>
                  </a:lnTo>
                  <a:lnTo>
                    <a:pt x="389993" y="353803"/>
                  </a:lnTo>
                  <a:lnTo>
                    <a:pt x="391912" y="351963"/>
                  </a:lnTo>
                  <a:lnTo>
                    <a:pt x="393836" y="350127"/>
                  </a:lnTo>
                  <a:lnTo>
                    <a:pt x="395763" y="348295"/>
                  </a:lnTo>
                  <a:lnTo>
                    <a:pt x="397694" y="346468"/>
                  </a:lnTo>
                  <a:lnTo>
                    <a:pt x="399629" y="344644"/>
                  </a:lnTo>
                  <a:lnTo>
                    <a:pt x="401568" y="342824"/>
                  </a:lnTo>
                  <a:lnTo>
                    <a:pt x="403510" y="341009"/>
                  </a:lnTo>
                  <a:lnTo>
                    <a:pt x="405457" y="339197"/>
                  </a:lnTo>
                  <a:lnTo>
                    <a:pt x="407407" y="337390"/>
                  </a:lnTo>
                  <a:lnTo>
                    <a:pt x="409361" y="335587"/>
                  </a:lnTo>
                  <a:lnTo>
                    <a:pt x="411319" y="333787"/>
                  </a:lnTo>
                  <a:lnTo>
                    <a:pt x="413280" y="331992"/>
                  </a:lnTo>
                  <a:lnTo>
                    <a:pt x="415245" y="330201"/>
                  </a:lnTo>
                  <a:lnTo>
                    <a:pt x="417214" y="328414"/>
                  </a:lnTo>
                  <a:lnTo>
                    <a:pt x="419187" y="326632"/>
                  </a:lnTo>
                  <a:lnTo>
                    <a:pt x="421164" y="324853"/>
                  </a:lnTo>
                  <a:lnTo>
                    <a:pt x="423144" y="323078"/>
                  </a:lnTo>
                  <a:lnTo>
                    <a:pt x="425128" y="321308"/>
                  </a:lnTo>
                  <a:lnTo>
                    <a:pt x="427115" y="319542"/>
                  </a:lnTo>
                  <a:lnTo>
                    <a:pt x="429107" y="317780"/>
                  </a:lnTo>
                  <a:lnTo>
                    <a:pt x="431102" y="316022"/>
                  </a:lnTo>
                  <a:lnTo>
                    <a:pt x="433100" y="314269"/>
                  </a:lnTo>
                  <a:lnTo>
                    <a:pt x="435103" y="312519"/>
                  </a:lnTo>
                  <a:lnTo>
                    <a:pt x="437108" y="310774"/>
                  </a:lnTo>
                  <a:lnTo>
                    <a:pt x="439118" y="309033"/>
                  </a:lnTo>
                  <a:lnTo>
                    <a:pt x="441132" y="307296"/>
                  </a:lnTo>
                  <a:lnTo>
                    <a:pt x="443148" y="305563"/>
                  </a:lnTo>
                  <a:lnTo>
                    <a:pt x="445169" y="303835"/>
                  </a:lnTo>
                  <a:lnTo>
                    <a:pt x="447193" y="302111"/>
                  </a:lnTo>
                  <a:lnTo>
                    <a:pt x="449221" y="300391"/>
                  </a:lnTo>
                  <a:lnTo>
                    <a:pt x="451252" y="298675"/>
                  </a:lnTo>
                  <a:lnTo>
                    <a:pt x="453287" y="296964"/>
                  </a:lnTo>
                  <a:lnTo>
                    <a:pt x="455326" y="295257"/>
                  </a:lnTo>
                  <a:lnTo>
                    <a:pt x="457368" y="293554"/>
                  </a:lnTo>
                  <a:lnTo>
                    <a:pt x="459413" y="291856"/>
                  </a:lnTo>
                  <a:lnTo>
                    <a:pt x="461463" y="290161"/>
                  </a:lnTo>
                  <a:lnTo>
                    <a:pt x="463516" y="288471"/>
                  </a:lnTo>
                  <a:lnTo>
                    <a:pt x="465572" y="286786"/>
                  </a:lnTo>
                  <a:lnTo>
                    <a:pt x="467632" y="285104"/>
                  </a:lnTo>
                  <a:lnTo>
                    <a:pt x="469695" y="283427"/>
                  </a:lnTo>
                  <a:lnTo>
                    <a:pt x="471762" y="281755"/>
                  </a:lnTo>
                  <a:lnTo>
                    <a:pt x="473832" y="280086"/>
                  </a:lnTo>
                  <a:lnTo>
                    <a:pt x="475906" y="278422"/>
                  </a:lnTo>
                  <a:lnTo>
                    <a:pt x="477984" y="276763"/>
                  </a:lnTo>
                  <a:lnTo>
                    <a:pt x="480064" y="275107"/>
                  </a:lnTo>
                  <a:lnTo>
                    <a:pt x="482148" y="273456"/>
                  </a:lnTo>
                  <a:lnTo>
                    <a:pt x="484236" y="271810"/>
                  </a:lnTo>
                  <a:lnTo>
                    <a:pt x="486327" y="270168"/>
                  </a:lnTo>
                  <a:lnTo>
                    <a:pt x="488422" y="268529"/>
                  </a:lnTo>
                  <a:lnTo>
                    <a:pt x="490520" y="266896"/>
                  </a:lnTo>
                  <a:lnTo>
                    <a:pt x="492622" y="265267"/>
                  </a:lnTo>
                  <a:lnTo>
                    <a:pt x="494726" y="263642"/>
                  </a:lnTo>
                  <a:lnTo>
                    <a:pt x="496835" y="262022"/>
                  </a:lnTo>
                  <a:lnTo>
                    <a:pt x="498946" y="260406"/>
                  </a:lnTo>
                  <a:lnTo>
                    <a:pt x="501062" y="258795"/>
                  </a:lnTo>
                  <a:lnTo>
                    <a:pt x="503180" y="257188"/>
                  </a:lnTo>
                  <a:lnTo>
                    <a:pt x="505302" y="255586"/>
                  </a:lnTo>
                  <a:lnTo>
                    <a:pt x="507427" y="253988"/>
                  </a:lnTo>
                  <a:lnTo>
                    <a:pt x="509555" y="252394"/>
                  </a:lnTo>
                  <a:lnTo>
                    <a:pt x="511687" y="250805"/>
                  </a:lnTo>
                  <a:lnTo>
                    <a:pt x="513822" y="249220"/>
                  </a:lnTo>
                  <a:lnTo>
                    <a:pt x="515961" y="247640"/>
                  </a:lnTo>
                  <a:lnTo>
                    <a:pt x="518102" y="246064"/>
                  </a:lnTo>
                  <a:lnTo>
                    <a:pt x="520247" y="244493"/>
                  </a:lnTo>
                  <a:lnTo>
                    <a:pt x="522396" y="242927"/>
                  </a:lnTo>
                  <a:lnTo>
                    <a:pt x="524547" y="241364"/>
                  </a:lnTo>
                  <a:lnTo>
                    <a:pt x="526702" y="239807"/>
                  </a:lnTo>
                  <a:lnTo>
                    <a:pt x="528860" y="238253"/>
                  </a:lnTo>
                  <a:lnTo>
                    <a:pt x="531022" y="236705"/>
                  </a:lnTo>
                  <a:lnTo>
                    <a:pt x="533186" y="235161"/>
                  </a:lnTo>
                  <a:lnTo>
                    <a:pt x="535354" y="233621"/>
                  </a:lnTo>
                  <a:lnTo>
                    <a:pt x="537525" y="232086"/>
                  </a:lnTo>
                  <a:lnTo>
                    <a:pt x="539700" y="230556"/>
                  </a:lnTo>
                  <a:lnTo>
                    <a:pt x="541877" y="229030"/>
                  </a:lnTo>
                  <a:lnTo>
                    <a:pt x="544058" y="227508"/>
                  </a:lnTo>
                  <a:lnTo>
                    <a:pt x="546242" y="225991"/>
                  </a:lnTo>
                  <a:lnTo>
                    <a:pt x="548429" y="224479"/>
                  </a:lnTo>
                  <a:lnTo>
                    <a:pt x="550619" y="222972"/>
                  </a:lnTo>
                  <a:lnTo>
                    <a:pt x="552812" y="221469"/>
                  </a:lnTo>
                  <a:lnTo>
                    <a:pt x="555009" y="219970"/>
                  </a:lnTo>
                  <a:lnTo>
                    <a:pt x="557208" y="218476"/>
                  </a:lnTo>
                  <a:lnTo>
                    <a:pt x="559411" y="216987"/>
                  </a:lnTo>
                  <a:lnTo>
                    <a:pt x="561617" y="215503"/>
                  </a:lnTo>
                  <a:lnTo>
                    <a:pt x="563826" y="214023"/>
                  </a:lnTo>
                  <a:lnTo>
                    <a:pt x="566038" y="212547"/>
                  </a:lnTo>
                  <a:lnTo>
                    <a:pt x="568253" y="211077"/>
                  </a:lnTo>
                  <a:lnTo>
                    <a:pt x="570471" y="209611"/>
                  </a:lnTo>
                  <a:lnTo>
                    <a:pt x="572692" y="208149"/>
                  </a:lnTo>
                  <a:lnTo>
                    <a:pt x="574917" y="206693"/>
                  </a:lnTo>
                  <a:lnTo>
                    <a:pt x="577144" y="205240"/>
                  </a:lnTo>
                  <a:lnTo>
                    <a:pt x="579375" y="203793"/>
                  </a:lnTo>
                  <a:lnTo>
                    <a:pt x="581608" y="202350"/>
                  </a:lnTo>
                  <a:lnTo>
                    <a:pt x="583845" y="200912"/>
                  </a:lnTo>
                  <a:lnTo>
                    <a:pt x="586084" y="199479"/>
                  </a:lnTo>
                  <a:lnTo>
                    <a:pt x="588327" y="198050"/>
                  </a:lnTo>
                  <a:lnTo>
                    <a:pt x="590572" y="196626"/>
                  </a:lnTo>
                  <a:lnTo>
                    <a:pt x="592821" y="195207"/>
                  </a:lnTo>
                  <a:lnTo>
                    <a:pt x="595072" y="193792"/>
                  </a:lnTo>
                  <a:lnTo>
                    <a:pt x="597326" y="192383"/>
                  </a:lnTo>
                  <a:lnTo>
                    <a:pt x="599584" y="190977"/>
                  </a:lnTo>
                  <a:lnTo>
                    <a:pt x="601844" y="189577"/>
                  </a:lnTo>
                  <a:lnTo>
                    <a:pt x="604107" y="188182"/>
                  </a:lnTo>
                  <a:lnTo>
                    <a:pt x="606373" y="186791"/>
                  </a:lnTo>
                  <a:lnTo>
                    <a:pt x="608642" y="185404"/>
                  </a:lnTo>
                  <a:lnTo>
                    <a:pt x="610914" y="184023"/>
                  </a:lnTo>
                  <a:lnTo>
                    <a:pt x="613189" y="182647"/>
                  </a:lnTo>
                  <a:lnTo>
                    <a:pt x="615467" y="181275"/>
                  </a:lnTo>
                  <a:lnTo>
                    <a:pt x="617747" y="179908"/>
                  </a:lnTo>
                  <a:lnTo>
                    <a:pt x="620031" y="178545"/>
                  </a:lnTo>
                  <a:lnTo>
                    <a:pt x="622317" y="177188"/>
                  </a:lnTo>
                  <a:lnTo>
                    <a:pt x="624606" y="175835"/>
                  </a:lnTo>
                  <a:lnTo>
                    <a:pt x="626898" y="174487"/>
                  </a:lnTo>
                  <a:lnTo>
                    <a:pt x="629193" y="173144"/>
                  </a:lnTo>
                  <a:lnTo>
                    <a:pt x="631490" y="171806"/>
                  </a:lnTo>
                  <a:lnTo>
                    <a:pt x="633791" y="170472"/>
                  </a:lnTo>
                  <a:lnTo>
                    <a:pt x="636094" y="169144"/>
                  </a:lnTo>
                  <a:lnTo>
                    <a:pt x="638400" y="167820"/>
                  </a:lnTo>
                  <a:lnTo>
                    <a:pt x="640709" y="166501"/>
                  </a:lnTo>
                  <a:lnTo>
                    <a:pt x="643020" y="165187"/>
                  </a:lnTo>
                  <a:lnTo>
                    <a:pt x="645334" y="163877"/>
                  </a:lnTo>
                  <a:lnTo>
                    <a:pt x="647651" y="162573"/>
                  </a:lnTo>
                  <a:lnTo>
                    <a:pt x="649971" y="161273"/>
                  </a:lnTo>
                  <a:lnTo>
                    <a:pt x="652293" y="159979"/>
                  </a:lnTo>
                  <a:lnTo>
                    <a:pt x="654619" y="158689"/>
                  </a:lnTo>
                  <a:lnTo>
                    <a:pt x="656946" y="157404"/>
                  </a:lnTo>
                  <a:lnTo>
                    <a:pt x="659277" y="156124"/>
                  </a:lnTo>
                  <a:lnTo>
                    <a:pt x="661610" y="154848"/>
                  </a:lnTo>
                  <a:lnTo>
                    <a:pt x="663946" y="153578"/>
                  </a:lnTo>
                  <a:lnTo>
                    <a:pt x="666284" y="152312"/>
                  </a:lnTo>
                  <a:lnTo>
                    <a:pt x="668625" y="151052"/>
                  </a:lnTo>
                  <a:lnTo>
                    <a:pt x="670969" y="149796"/>
                  </a:lnTo>
                  <a:lnTo>
                    <a:pt x="673315" y="148546"/>
                  </a:lnTo>
                  <a:lnTo>
                    <a:pt x="675664" y="147300"/>
                  </a:lnTo>
                  <a:lnTo>
                    <a:pt x="678016" y="146059"/>
                  </a:lnTo>
                  <a:lnTo>
                    <a:pt x="680370" y="144823"/>
                  </a:lnTo>
                  <a:lnTo>
                    <a:pt x="682727" y="143592"/>
                  </a:lnTo>
                  <a:lnTo>
                    <a:pt x="685087" y="142366"/>
                  </a:lnTo>
                  <a:lnTo>
                    <a:pt x="687448" y="141145"/>
                  </a:lnTo>
                  <a:lnTo>
                    <a:pt x="689813" y="139929"/>
                  </a:lnTo>
                  <a:lnTo>
                    <a:pt x="692180" y="138717"/>
                  </a:lnTo>
                  <a:lnTo>
                    <a:pt x="694549" y="137511"/>
                  </a:lnTo>
                  <a:lnTo>
                    <a:pt x="696921" y="136310"/>
                  </a:lnTo>
                  <a:lnTo>
                    <a:pt x="699296" y="135114"/>
                  </a:lnTo>
                  <a:lnTo>
                    <a:pt x="701673" y="133922"/>
                  </a:lnTo>
                  <a:lnTo>
                    <a:pt x="704053" y="132736"/>
                  </a:lnTo>
                  <a:lnTo>
                    <a:pt x="706435" y="131554"/>
                  </a:lnTo>
                  <a:lnTo>
                    <a:pt x="708819" y="130378"/>
                  </a:lnTo>
                  <a:lnTo>
                    <a:pt x="711206" y="129207"/>
                  </a:lnTo>
                  <a:lnTo>
                    <a:pt x="713596" y="128040"/>
                  </a:lnTo>
                  <a:lnTo>
                    <a:pt x="715988" y="126879"/>
                  </a:lnTo>
                  <a:lnTo>
                    <a:pt x="718382" y="125723"/>
                  </a:lnTo>
                  <a:lnTo>
                    <a:pt x="720779" y="124571"/>
                  </a:lnTo>
                  <a:lnTo>
                    <a:pt x="723178" y="123425"/>
                  </a:lnTo>
                  <a:lnTo>
                    <a:pt x="725579" y="122284"/>
                  </a:lnTo>
                  <a:lnTo>
                    <a:pt x="727983" y="121147"/>
                  </a:lnTo>
                  <a:lnTo>
                    <a:pt x="730390" y="120016"/>
                  </a:lnTo>
                  <a:lnTo>
                    <a:pt x="732798" y="118890"/>
                  </a:lnTo>
                  <a:lnTo>
                    <a:pt x="735209" y="117769"/>
                  </a:lnTo>
                  <a:lnTo>
                    <a:pt x="737623" y="116653"/>
                  </a:lnTo>
                  <a:lnTo>
                    <a:pt x="740038" y="115542"/>
                  </a:lnTo>
                  <a:lnTo>
                    <a:pt x="742456" y="114436"/>
                  </a:lnTo>
                  <a:lnTo>
                    <a:pt x="744877" y="113335"/>
                  </a:lnTo>
                  <a:lnTo>
                    <a:pt x="747299" y="112239"/>
                  </a:lnTo>
                  <a:lnTo>
                    <a:pt x="749724" y="111149"/>
                  </a:lnTo>
                  <a:lnTo>
                    <a:pt x="752151" y="110063"/>
                  </a:lnTo>
                  <a:lnTo>
                    <a:pt x="754581" y="108983"/>
                  </a:lnTo>
                  <a:lnTo>
                    <a:pt x="757013" y="107907"/>
                  </a:lnTo>
                  <a:lnTo>
                    <a:pt x="759446" y="106837"/>
                  </a:lnTo>
                  <a:lnTo>
                    <a:pt x="761883" y="105771"/>
                  </a:lnTo>
                  <a:lnTo>
                    <a:pt x="764321" y="104711"/>
                  </a:lnTo>
                  <a:lnTo>
                    <a:pt x="766762" y="103656"/>
                  </a:lnTo>
                  <a:lnTo>
                    <a:pt x="769205" y="102606"/>
                  </a:lnTo>
                  <a:lnTo>
                    <a:pt x="771650" y="101561"/>
                  </a:lnTo>
                  <a:lnTo>
                    <a:pt x="774097" y="100522"/>
                  </a:lnTo>
                  <a:lnTo>
                    <a:pt x="776546" y="99487"/>
                  </a:lnTo>
                  <a:lnTo>
                    <a:pt x="778998" y="98458"/>
                  </a:lnTo>
                  <a:lnTo>
                    <a:pt x="781452" y="97434"/>
                  </a:lnTo>
                  <a:lnTo>
                    <a:pt x="783907" y="96414"/>
                  </a:lnTo>
                  <a:lnTo>
                    <a:pt x="786365" y="95400"/>
                  </a:lnTo>
                  <a:lnTo>
                    <a:pt x="788826" y="94391"/>
                  </a:lnTo>
                  <a:lnTo>
                    <a:pt x="791288" y="93388"/>
                  </a:lnTo>
                  <a:lnTo>
                    <a:pt x="793752" y="92389"/>
                  </a:lnTo>
                  <a:lnTo>
                    <a:pt x="796219" y="91396"/>
                  </a:lnTo>
                  <a:lnTo>
                    <a:pt x="798687" y="90408"/>
                  </a:lnTo>
                  <a:lnTo>
                    <a:pt x="801158" y="89425"/>
                  </a:lnTo>
                  <a:lnTo>
                    <a:pt x="803630" y="88447"/>
                  </a:lnTo>
                  <a:lnTo>
                    <a:pt x="806105" y="87474"/>
                  </a:lnTo>
                  <a:lnTo>
                    <a:pt x="808581" y="86507"/>
                  </a:lnTo>
                  <a:lnTo>
                    <a:pt x="811060" y="85545"/>
                  </a:lnTo>
                  <a:lnTo>
                    <a:pt x="813541" y="84588"/>
                  </a:lnTo>
                  <a:lnTo>
                    <a:pt x="816023" y="83636"/>
                  </a:lnTo>
                  <a:lnTo>
                    <a:pt x="818508" y="82689"/>
                  </a:lnTo>
                  <a:lnTo>
                    <a:pt x="820995" y="81748"/>
                  </a:lnTo>
                  <a:lnTo>
                    <a:pt x="823483" y="80811"/>
                  </a:lnTo>
                  <a:lnTo>
                    <a:pt x="825974" y="79880"/>
                  </a:lnTo>
                  <a:lnTo>
                    <a:pt x="828467" y="78955"/>
                  </a:lnTo>
                  <a:lnTo>
                    <a:pt x="830961" y="78034"/>
                  </a:lnTo>
                  <a:lnTo>
                    <a:pt x="833457" y="77118"/>
                  </a:lnTo>
                  <a:lnTo>
                    <a:pt x="835956" y="76208"/>
                  </a:lnTo>
                  <a:lnTo>
                    <a:pt x="838456" y="75304"/>
                  </a:lnTo>
                  <a:lnTo>
                    <a:pt x="840958" y="74404"/>
                  </a:lnTo>
                  <a:lnTo>
                    <a:pt x="843462" y="73509"/>
                  </a:lnTo>
                  <a:lnTo>
                    <a:pt x="845968" y="72620"/>
                  </a:lnTo>
                  <a:lnTo>
                    <a:pt x="848475" y="71736"/>
                  </a:lnTo>
                  <a:lnTo>
                    <a:pt x="850985" y="70858"/>
                  </a:lnTo>
                  <a:lnTo>
                    <a:pt x="853496" y="69984"/>
                  </a:lnTo>
                  <a:lnTo>
                    <a:pt x="856010" y="69116"/>
                  </a:lnTo>
                  <a:lnTo>
                    <a:pt x="858525" y="68253"/>
                  </a:lnTo>
                  <a:lnTo>
                    <a:pt x="861042" y="67396"/>
                  </a:lnTo>
                  <a:lnTo>
                    <a:pt x="863560" y="66543"/>
                  </a:lnTo>
                  <a:lnTo>
                    <a:pt x="866081" y="65696"/>
                  </a:lnTo>
                  <a:lnTo>
                    <a:pt x="868603" y="64855"/>
                  </a:lnTo>
                  <a:lnTo>
                    <a:pt x="871127" y="64018"/>
                  </a:lnTo>
                  <a:lnTo>
                    <a:pt x="873652" y="63187"/>
                  </a:lnTo>
                  <a:lnTo>
                    <a:pt x="876180" y="62361"/>
                  </a:lnTo>
                  <a:lnTo>
                    <a:pt x="878709" y="61540"/>
                  </a:lnTo>
                  <a:lnTo>
                    <a:pt x="881240" y="60725"/>
                  </a:lnTo>
                  <a:lnTo>
                    <a:pt x="883772" y="59915"/>
                  </a:lnTo>
                  <a:lnTo>
                    <a:pt x="886307" y="59111"/>
                  </a:lnTo>
                  <a:lnTo>
                    <a:pt x="888842" y="58311"/>
                  </a:lnTo>
                  <a:lnTo>
                    <a:pt x="891380" y="57517"/>
                  </a:lnTo>
                  <a:lnTo>
                    <a:pt x="893919" y="56728"/>
                  </a:lnTo>
                  <a:lnTo>
                    <a:pt x="896460" y="55945"/>
                  </a:lnTo>
                  <a:lnTo>
                    <a:pt x="899003" y="55167"/>
                  </a:lnTo>
                  <a:lnTo>
                    <a:pt x="901547" y="54394"/>
                  </a:lnTo>
                  <a:lnTo>
                    <a:pt x="904093" y="53627"/>
                  </a:lnTo>
                  <a:lnTo>
                    <a:pt x="906640" y="52865"/>
                  </a:lnTo>
                  <a:lnTo>
                    <a:pt x="909189" y="52108"/>
                  </a:lnTo>
                  <a:lnTo>
                    <a:pt x="911739" y="51356"/>
                  </a:lnTo>
                  <a:lnTo>
                    <a:pt x="914292" y="50610"/>
                  </a:lnTo>
                  <a:lnTo>
                    <a:pt x="916845" y="49870"/>
                  </a:lnTo>
                  <a:lnTo>
                    <a:pt x="919400" y="49134"/>
                  </a:lnTo>
                  <a:lnTo>
                    <a:pt x="921957" y="48404"/>
                  </a:lnTo>
                  <a:lnTo>
                    <a:pt x="924515" y="47680"/>
                  </a:lnTo>
                  <a:lnTo>
                    <a:pt x="927075" y="46960"/>
                  </a:lnTo>
                  <a:lnTo>
                    <a:pt x="929637" y="46246"/>
                  </a:lnTo>
                  <a:lnTo>
                    <a:pt x="932199" y="45538"/>
                  </a:lnTo>
                  <a:lnTo>
                    <a:pt x="934763" y="44835"/>
                  </a:lnTo>
                  <a:lnTo>
                    <a:pt x="937329" y="44137"/>
                  </a:lnTo>
                  <a:lnTo>
                    <a:pt x="939896" y="43444"/>
                  </a:lnTo>
                  <a:lnTo>
                    <a:pt x="942465" y="42757"/>
                  </a:lnTo>
                  <a:lnTo>
                    <a:pt x="945035" y="42076"/>
                  </a:lnTo>
                  <a:lnTo>
                    <a:pt x="947607" y="41399"/>
                  </a:lnTo>
                  <a:lnTo>
                    <a:pt x="950179" y="40728"/>
                  </a:lnTo>
                  <a:lnTo>
                    <a:pt x="952754" y="40063"/>
                  </a:lnTo>
                  <a:lnTo>
                    <a:pt x="955330" y="39403"/>
                  </a:lnTo>
                  <a:lnTo>
                    <a:pt x="957906" y="38748"/>
                  </a:lnTo>
                  <a:lnTo>
                    <a:pt x="960485" y="38099"/>
                  </a:lnTo>
                  <a:lnTo>
                    <a:pt x="963065" y="37455"/>
                  </a:lnTo>
                  <a:lnTo>
                    <a:pt x="965646" y="36816"/>
                  </a:lnTo>
                  <a:lnTo>
                    <a:pt x="968228" y="36183"/>
                  </a:lnTo>
                  <a:lnTo>
                    <a:pt x="970812" y="35555"/>
                  </a:lnTo>
                  <a:lnTo>
                    <a:pt x="973397" y="34933"/>
                  </a:lnTo>
                  <a:lnTo>
                    <a:pt x="975983" y="34316"/>
                  </a:lnTo>
                  <a:lnTo>
                    <a:pt x="978571" y="33705"/>
                  </a:lnTo>
                  <a:lnTo>
                    <a:pt x="981160" y="33099"/>
                  </a:lnTo>
                  <a:lnTo>
                    <a:pt x="983750" y="32498"/>
                  </a:lnTo>
                  <a:lnTo>
                    <a:pt x="986342" y="31903"/>
                  </a:lnTo>
                  <a:lnTo>
                    <a:pt x="988935" y="31313"/>
                  </a:lnTo>
                  <a:lnTo>
                    <a:pt x="991528" y="30729"/>
                  </a:lnTo>
                  <a:lnTo>
                    <a:pt x="994124" y="30150"/>
                  </a:lnTo>
                  <a:lnTo>
                    <a:pt x="996720" y="29577"/>
                  </a:lnTo>
                  <a:lnTo>
                    <a:pt x="999317" y="29009"/>
                  </a:lnTo>
                  <a:lnTo>
                    <a:pt x="1001916" y="28446"/>
                  </a:lnTo>
                  <a:lnTo>
                    <a:pt x="1004516" y="27889"/>
                  </a:lnTo>
                  <a:lnTo>
                    <a:pt x="1007117" y="27338"/>
                  </a:lnTo>
                  <a:lnTo>
                    <a:pt x="1009720" y="26792"/>
                  </a:lnTo>
                  <a:lnTo>
                    <a:pt x="1012323" y="26251"/>
                  </a:lnTo>
                  <a:lnTo>
                    <a:pt x="1014927" y="25715"/>
                  </a:lnTo>
                  <a:lnTo>
                    <a:pt x="1017533" y="25186"/>
                  </a:lnTo>
                  <a:lnTo>
                    <a:pt x="1020140" y="24661"/>
                  </a:lnTo>
                  <a:lnTo>
                    <a:pt x="1022747" y="24142"/>
                  </a:lnTo>
                  <a:lnTo>
                    <a:pt x="1025356" y="23629"/>
                  </a:lnTo>
                  <a:lnTo>
                    <a:pt x="1027966" y="23121"/>
                  </a:lnTo>
                  <a:lnTo>
                    <a:pt x="1030577" y="22618"/>
                  </a:lnTo>
                  <a:lnTo>
                    <a:pt x="1033189" y="22122"/>
                  </a:lnTo>
                  <a:lnTo>
                    <a:pt x="1035802" y="21630"/>
                  </a:lnTo>
                  <a:lnTo>
                    <a:pt x="1038417" y="21144"/>
                  </a:lnTo>
                  <a:lnTo>
                    <a:pt x="1041032" y="20663"/>
                  </a:lnTo>
                  <a:lnTo>
                    <a:pt x="1043647" y="20188"/>
                  </a:lnTo>
                  <a:lnTo>
                    <a:pt x="1046265" y="19718"/>
                  </a:lnTo>
                  <a:lnTo>
                    <a:pt x="1048883" y="19254"/>
                  </a:lnTo>
                  <a:lnTo>
                    <a:pt x="1051502" y="18796"/>
                  </a:lnTo>
                  <a:lnTo>
                    <a:pt x="1054122" y="18342"/>
                  </a:lnTo>
                  <a:lnTo>
                    <a:pt x="1056743" y="17895"/>
                  </a:lnTo>
                  <a:lnTo>
                    <a:pt x="1059365" y="17452"/>
                  </a:lnTo>
                  <a:lnTo>
                    <a:pt x="1061988" y="17016"/>
                  </a:lnTo>
                  <a:lnTo>
                    <a:pt x="1064611" y="16585"/>
                  </a:lnTo>
                  <a:lnTo>
                    <a:pt x="1067236" y="16159"/>
                  </a:lnTo>
                  <a:lnTo>
                    <a:pt x="1069861" y="15739"/>
                  </a:lnTo>
                  <a:lnTo>
                    <a:pt x="1072488" y="15324"/>
                  </a:lnTo>
                  <a:lnTo>
                    <a:pt x="1075115" y="14915"/>
                  </a:lnTo>
                  <a:lnTo>
                    <a:pt x="1077743" y="14511"/>
                  </a:lnTo>
                  <a:lnTo>
                    <a:pt x="1080372" y="14113"/>
                  </a:lnTo>
                  <a:lnTo>
                    <a:pt x="1083002" y="13720"/>
                  </a:lnTo>
                  <a:lnTo>
                    <a:pt x="1085632" y="13333"/>
                  </a:lnTo>
                  <a:lnTo>
                    <a:pt x="1088264" y="12951"/>
                  </a:lnTo>
                  <a:lnTo>
                    <a:pt x="1090896" y="12575"/>
                  </a:lnTo>
                  <a:lnTo>
                    <a:pt x="1093529" y="12205"/>
                  </a:lnTo>
                  <a:lnTo>
                    <a:pt x="1096163" y="11839"/>
                  </a:lnTo>
                  <a:lnTo>
                    <a:pt x="1098797" y="11480"/>
                  </a:lnTo>
                  <a:lnTo>
                    <a:pt x="1101432" y="11126"/>
                  </a:lnTo>
                  <a:lnTo>
                    <a:pt x="1104068" y="10777"/>
                  </a:lnTo>
                  <a:lnTo>
                    <a:pt x="1106705" y="10434"/>
                  </a:lnTo>
                  <a:lnTo>
                    <a:pt x="1109342" y="10097"/>
                  </a:lnTo>
                  <a:lnTo>
                    <a:pt x="1111981" y="9765"/>
                  </a:lnTo>
                  <a:lnTo>
                    <a:pt x="1114619" y="9438"/>
                  </a:lnTo>
                  <a:lnTo>
                    <a:pt x="1117259" y="9117"/>
                  </a:lnTo>
                  <a:lnTo>
                    <a:pt x="1119899" y="8802"/>
                  </a:lnTo>
                  <a:lnTo>
                    <a:pt x="1122540" y="8492"/>
                  </a:lnTo>
                  <a:lnTo>
                    <a:pt x="1125181" y="8188"/>
                  </a:lnTo>
                  <a:lnTo>
                    <a:pt x="1127823" y="7889"/>
                  </a:lnTo>
                  <a:lnTo>
                    <a:pt x="1130466" y="7596"/>
                  </a:lnTo>
                  <a:lnTo>
                    <a:pt x="1133110" y="7308"/>
                  </a:lnTo>
                  <a:lnTo>
                    <a:pt x="1135753" y="7026"/>
                  </a:lnTo>
                  <a:lnTo>
                    <a:pt x="1138398" y="6749"/>
                  </a:lnTo>
                  <a:lnTo>
                    <a:pt x="1141043" y="6478"/>
                  </a:lnTo>
                  <a:lnTo>
                    <a:pt x="1143689" y="6212"/>
                  </a:lnTo>
                  <a:lnTo>
                    <a:pt x="1146335" y="5953"/>
                  </a:lnTo>
                  <a:lnTo>
                    <a:pt x="1148981" y="5698"/>
                  </a:lnTo>
                  <a:lnTo>
                    <a:pt x="1151629" y="5449"/>
                  </a:lnTo>
                  <a:lnTo>
                    <a:pt x="1154277" y="5206"/>
                  </a:lnTo>
                  <a:lnTo>
                    <a:pt x="1156925" y="4968"/>
                  </a:lnTo>
                  <a:lnTo>
                    <a:pt x="1159574" y="4736"/>
                  </a:lnTo>
                  <a:lnTo>
                    <a:pt x="1162223" y="4509"/>
                  </a:lnTo>
                  <a:lnTo>
                    <a:pt x="1164872" y="4288"/>
                  </a:lnTo>
                  <a:lnTo>
                    <a:pt x="1167523" y="4072"/>
                  </a:lnTo>
                  <a:lnTo>
                    <a:pt x="1170173" y="3862"/>
                  </a:lnTo>
                  <a:lnTo>
                    <a:pt x="1172824" y="3657"/>
                  </a:lnTo>
                  <a:lnTo>
                    <a:pt x="1175476" y="3458"/>
                  </a:lnTo>
                  <a:lnTo>
                    <a:pt x="1178127" y="3265"/>
                  </a:lnTo>
                  <a:lnTo>
                    <a:pt x="1180780" y="3077"/>
                  </a:lnTo>
                  <a:lnTo>
                    <a:pt x="1183433" y="2895"/>
                  </a:lnTo>
                  <a:lnTo>
                    <a:pt x="1186085" y="2718"/>
                  </a:lnTo>
                  <a:lnTo>
                    <a:pt x="1188739" y="2547"/>
                  </a:lnTo>
                  <a:lnTo>
                    <a:pt x="1191393" y="2381"/>
                  </a:lnTo>
                  <a:lnTo>
                    <a:pt x="1194047" y="2221"/>
                  </a:lnTo>
                  <a:lnTo>
                    <a:pt x="1196701" y="2067"/>
                  </a:lnTo>
                  <a:lnTo>
                    <a:pt x="1199356" y="1918"/>
                  </a:lnTo>
                  <a:lnTo>
                    <a:pt x="1202011" y="1775"/>
                  </a:lnTo>
                  <a:lnTo>
                    <a:pt x="1204666" y="1637"/>
                  </a:lnTo>
                  <a:lnTo>
                    <a:pt x="1207322" y="1505"/>
                  </a:lnTo>
                  <a:lnTo>
                    <a:pt x="1209978" y="1378"/>
                  </a:lnTo>
                  <a:lnTo>
                    <a:pt x="1212634" y="1257"/>
                  </a:lnTo>
                  <a:lnTo>
                    <a:pt x="1215290" y="1141"/>
                  </a:lnTo>
                  <a:lnTo>
                    <a:pt x="1217947" y="1031"/>
                  </a:lnTo>
                  <a:lnTo>
                    <a:pt x="1220604" y="927"/>
                  </a:lnTo>
                  <a:lnTo>
                    <a:pt x="1223261" y="828"/>
                  </a:lnTo>
                  <a:lnTo>
                    <a:pt x="1225918" y="735"/>
                  </a:lnTo>
                  <a:lnTo>
                    <a:pt x="1228576" y="647"/>
                  </a:lnTo>
                  <a:lnTo>
                    <a:pt x="1231233" y="565"/>
                  </a:lnTo>
                  <a:lnTo>
                    <a:pt x="1233891" y="488"/>
                  </a:lnTo>
                  <a:lnTo>
                    <a:pt x="1236549" y="417"/>
                  </a:lnTo>
                  <a:lnTo>
                    <a:pt x="1239208" y="352"/>
                  </a:lnTo>
                  <a:lnTo>
                    <a:pt x="1241866" y="292"/>
                  </a:lnTo>
                  <a:lnTo>
                    <a:pt x="1244524" y="237"/>
                  </a:lnTo>
                  <a:lnTo>
                    <a:pt x="1247182" y="189"/>
                  </a:lnTo>
                  <a:lnTo>
                    <a:pt x="1249841" y="145"/>
                  </a:lnTo>
                  <a:lnTo>
                    <a:pt x="1252500" y="108"/>
                  </a:lnTo>
                  <a:lnTo>
                    <a:pt x="1255158" y="76"/>
                  </a:lnTo>
                  <a:lnTo>
                    <a:pt x="1257817" y="50"/>
                  </a:lnTo>
                  <a:lnTo>
                    <a:pt x="1260476" y="29"/>
                  </a:lnTo>
                  <a:lnTo>
                    <a:pt x="1263135" y="13"/>
                  </a:lnTo>
                  <a:lnTo>
                    <a:pt x="1265794" y="4"/>
                  </a:lnTo>
                  <a:lnTo>
                    <a:pt x="1268453" y="0"/>
                  </a:lnTo>
                  <a:lnTo>
                    <a:pt x="1271112" y="1"/>
                  </a:lnTo>
                  <a:lnTo>
                    <a:pt x="1273771" y="8"/>
                  </a:lnTo>
                  <a:lnTo>
                    <a:pt x="1276430" y="20"/>
                  </a:lnTo>
                  <a:lnTo>
                    <a:pt x="1279088" y="38"/>
                  </a:lnTo>
                  <a:lnTo>
                    <a:pt x="1281747" y="62"/>
                  </a:lnTo>
                  <a:lnTo>
                    <a:pt x="1284406" y="91"/>
                  </a:lnTo>
                  <a:lnTo>
                    <a:pt x="1287065" y="126"/>
                  </a:lnTo>
                  <a:lnTo>
                    <a:pt x="1289723" y="166"/>
                  </a:lnTo>
                  <a:lnTo>
                    <a:pt x="1292382" y="212"/>
                  </a:lnTo>
                  <a:lnTo>
                    <a:pt x="1295040" y="264"/>
                  </a:lnTo>
                  <a:lnTo>
                    <a:pt x="1297698" y="321"/>
                  </a:lnTo>
                  <a:lnTo>
                    <a:pt x="1300357" y="384"/>
                  </a:lnTo>
                  <a:lnTo>
                    <a:pt x="1303015" y="452"/>
                  </a:lnTo>
                  <a:lnTo>
                    <a:pt x="1305673" y="526"/>
                  </a:lnTo>
                  <a:lnTo>
                    <a:pt x="1308330" y="605"/>
                  </a:lnTo>
                  <a:lnTo>
                    <a:pt x="1310988" y="690"/>
                  </a:lnTo>
                  <a:lnTo>
                    <a:pt x="1313645" y="781"/>
                  </a:lnTo>
                  <a:lnTo>
                    <a:pt x="1316302" y="877"/>
                  </a:lnTo>
                  <a:lnTo>
                    <a:pt x="1318960" y="978"/>
                  </a:lnTo>
                  <a:lnTo>
                    <a:pt x="1321616" y="1086"/>
                  </a:lnTo>
                  <a:lnTo>
                    <a:pt x="1324273" y="1198"/>
                  </a:lnTo>
                  <a:lnTo>
                    <a:pt x="1326929" y="1317"/>
                  </a:lnTo>
                  <a:lnTo>
                    <a:pt x="1329585" y="1441"/>
                  </a:lnTo>
                  <a:lnTo>
                    <a:pt x="1332241" y="1570"/>
                  </a:lnTo>
                  <a:lnTo>
                    <a:pt x="1334896" y="1705"/>
                  </a:lnTo>
                  <a:lnTo>
                    <a:pt x="1337552" y="1846"/>
                  </a:lnTo>
                  <a:lnTo>
                    <a:pt x="1340207" y="1992"/>
                  </a:lnTo>
                  <a:lnTo>
                    <a:pt x="1342861" y="2143"/>
                  </a:lnTo>
                  <a:lnTo>
                    <a:pt x="1345515" y="2301"/>
                  </a:lnTo>
                  <a:lnTo>
                    <a:pt x="1348169" y="2463"/>
                  </a:lnTo>
                  <a:lnTo>
                    <a:pt x="1350823" y="2632"/>
                  </a:lnTo>
                  <a:lnTo>
                    <a:pt x="1353476" y="2806"/>
                  </a:lnTo>
                  <a:lnTo>
                    <a:pt x="1356129" y="2985"/>
                  </a:lnTo>
                  <a:lnTo>
                    <a:pt x="1358781" y="3170"/>
                  </a:lnTo>
                  <a:lnTo>
                    <a:pt x="1361434" y="3361"/>
                  </a:lnTo>
                  <a:lnTo>
                    <a:pt x="1364085" y="3557"/>
                  </a:lnTo>
                  <a:lnTo>
                    <a:pt x="1366737" y="3759"/>
                  </a:lnTo>
                  <a:lnTo>
                    <a:pt x="1369387" y="3966"/>
                  </a:lnTo>
                  <a:lnTo>
                    <a:pt x="1372038" y="4179"/>
                  </a:lnTo>
                  <a:lnTo>
                    <a:pt x="1374688" y="4398"/>
                  </a:lnTo>
                  <a:lnTo>
                    <a:pt x="1377337" y="4622"/>
                  </a:lnTo>
                  <a:lnTo>
                    <a:pt x="1379986" y="4851"/>
                  </a:lnTo>
                  <a:lnTo>
                    <a:pt x="1382634" y="5086"/>
                  </a:lnTo>
                  <a:lnTo>
                    <a:pt x="1385283" y="5327"/>
                  </a:lnTo>
                  <a:lnTo>
                    <a:pt x="1387930" y="5573"/>
                  </a:lnTo>
                  <a:lnTo>
                    <a:pt x="1390577" y="5825"/>
                  </a:lnTo>
                  <a:lnTo>
                    <a:pt x="1393223" y="6082"/>
                  </a:lnTo>
                  <a:lnTo>
                    <a:pt x="1395869" y="6345"/>
                  </a:lnTo>
                  <a:lnTo>
                    <a:pt x="1398515" y="6613"/>
                  </a:lnTo>
                  <a:lnTo>
                    <a:pt x="1401159" y="6887"/>
                  </a:lnTo>
                  <a:lnTo>
                    <a:pt x="1403804" y="7166"/>
                  </a:lnTo>
                  <a:lnTo>
                    <a:pt x="1406447" y="7451"/>
                  </a:lnTo>
                  <a:lnTo>
                    <a:pt x="1409090" y="7742"/>
                  </a:lnTo>
                  <a:lnTo>
                    <a:pt x="1411733" y="8038"/>
                  </a:lnTo>
                  <a:lnTo>
                    <a:pt x="1414375" y="8339"/>
                  </a:lnTo>
                  <a:lnTo>
                    <a:pt x="1417016" y="8646"/>
                  </a:lnTo>
                  <a:lnTo>
                    <a:pt x="1419656" y="8959"/>
                  </a:lnTo>
                  <a:lnTo>
                    <a:pt x="1422296" y="9277"/>
                  </a:lnTo>
                  <a:lnTo>
                    <a:pt x="1424935" y="9601"/>
                  </a:lnTo>
                  <a:lnTo>
                    <a:pt x="1427574" y="9930"/>
                  </a:lnTo>
                  <a:lnTo>
                    <a:pt x="1430211" y="10265"/>
                  </a:lnTo>
                  <a:lnTo>
                    <a:pt x="1432848" y="10605"/>
                  </a:lnTo>
                  <a:lnTo>
                    <a:pt x="1435485" y="10951"/>
                  </a:lnTo>
                  <a:lnTo>
                    <a:pt x="1438120" y="11302"/>
                  </a:lnTo>
                  <a:lnTo>
                    <a:pt x="1440755" y="11659"/>
                  </a:lnTo>
                  <a:lnTo>
                    <a:pt x="1443389" y="12021"/>
                  </a:lnTo>
                  <a:lnTo>
                    <a:pt x="1446023" y="12389"/>
                  </a:lnTo>
                  <a:lnTo>
                    <a:pt x="1448655" y="12763"/>
                  </a:lnTo>
                  <a:lnTo>
                    <a:pt x="1451287" y="13142"/>
                  </a:lnTo>
                  <a:lnTo>
                    <a:pt x="1453918" y="13526"/>
                  </a:lnTo>
                  <a:lnTo>
                    <a:pt x="1456548" y="13916"/>
                  </a:lnTo>
                  <a:lnTo>
                    <a:pt x="1459178" y="14311"/>
                  </a:lnTo>
                  <a:lnTo>
                    <a:pt x="1461806" y="14712"/>
                  </a:lnTo>
                  <a:lnTo>
                    <a:pt x="1464434" y="15119"/>
                  </a:lnTo>
                  <a:lnTo>
                    <a:pt x="1467060" y="15531"/>
                  </a:lnTo>
                  <a:lnTo>
                    <a:pt x="1469687" y="15948"/>
                  </a:lnTo>
                  <a:lnTo>
                    <a:pt x="1472312" y="16371"/>
                  </a:lnTo>
                  <a:lnTo>
                    <a:pt x="1474936" y="16799"/>
                  </a:lnTo>
                  <a:lnTo>
                    <a:pt x="1477559" y="17233"/>
                  </a:lnTo>
                  <a:lnTo>
                    <a:pt x="1480181" y="17673"/>
                  </a:lnTo>
                  <a:lnTo>
                    <a:pt x="1482803" y="18118"/>
                  </a:lnTo>
                  <a:lnTo>
                    <a:pt x="1485423" y="18568"/>
                  </a:lnTo>
                  <a:lnTo>
                    <a:pt x="1488043" y="19024"/>
                  </a:lnTo>
                  <a:lnTo>
                    <a:pt x="1490661" y="19486"/>
                  </a:lnTo>
                  <a:lnTo>
                    <a:pt x="1493279" y="19953"/>
                  </a:lnTo>
                  <a:lnTo>
                    <a:pt x="1495896" y="20425"/>
                  </a:lnTo>
                  <a:lnTo>
                    <a:pt x="1498511" y="20903"/>
                  </a:lnTo>
                  <a:lnTo>
                    <a:pt x="1501126" y="21386"/>
                  </a:lnTo>
                  <a:lnTo>
                    <a:pt x="1503740" y="21875"/>
                  </a:lnTo>
                  <a:lnTo>
                    <a:pt x="1506352" y="22369"/>
                  </a:lnTo>
                  <a:lnTo>
                    <a:pt x="1508964" y="22869"/>
                  </a:lnTo>
                  <a:lnTo>
                    <a:pt x="1511574" y="23374"/>
                  </a:lnTo>
                  <a:lnTo>
                    <a:pt x="1514183" y="23885"/>
                  </a:lnTo>
                  <a:lnTo>
                    <a:pt x="1516792" y="24401"/>
                  </a:lnTo>
                  <a:lnTo>
                    <a:pt x="1519399" y="24923"/>
                  </a:lnTo>
                  <a:lnTo>
                    <a:pt x="1522005" y="25450"/>
                  </a:lnTo>
                  <a:lnTo>
                    <a:pt x="1524610" y="25982"/>
                  </a:lnTo>
                  <a:lnTo>
                    <a:pt x="1527214" y="26521"/>
                  </a:lnTo>
                  <a:lnTo>
                    <a:pt x="1529817" y="27064"/>
                  </a:lnTo>
                  <a:lnTo>
                    <a:pt x="1532419" y="27613"/>
                  </a:lnTo>
                  <a:lnTo>
                    <a:pt x="1535019" y="28167"/>
                  </a:lnTo>
                  <a:lnTo>
                    <a:pt x="1537618" y="28727"/>
                  </a:lnTo>
                  <a:lnTo>
                    <a:pt x="1540217" y="29292"/>
                  </a:lnTo>
                  <a:lnTo>
                    <a:pt x="1542813" y="29863"/>
                  </a:lnTo>
                  <a:lnTo>
                    <a:pt x="1545409" y="30439"/>
                  </a:lnTo>
                  <a:lnTo>
                    <a:pt x="1548004" y="31021"/>
                  </a:lnTo>
                  <a:lnTo>
                    <a:pt x="1550597" y="31608"/>
                  </a:lnTo>
                  <a:lnTo>
                    <a:pt x="1553189" y="32200"/>
                  </a:lnTo>
                  <a:lnTo>
                    <a:pt x="1555780" y="32798"/>
                  </a:lnTo>
                  <a:lnTo>
                    <a:pt x="1558370" y="33401"/>
                  </a:lnTo>
                  <a:lnTo>
                    <a:pt x="1560958" y="34010"/>
                  </a:lnTo>
                  <a:lnTo>
                    <a:pt x="1563545" y="34624"/>
                  </a:lnTo>
                  <a:lnTo>
                    <a:pt x="1566131" y="35244"/>
                  </a:lnTo>
                  <a:lnTo>
                    <a:pt x="1568715" y="35869"/>
                  </a:lnTo>
                  <a:lnTo>
                    <a:pt x="1571298" y="36499"/>
                  </a:lnTo>
                  <a:lnTo>
                    <a:pt x="1573880" y="37135"/>
                  </a:lnTo>
                  <a:lnTo>
                    <a:pt x="1576460" y="37776"/>
                  </a:lnTo>
                  <a:lnTo>
                    <a:pt x="1579039" y="38423"/>
                  </a:lnTo>
                  <a:lnTo>
                    <a:pt x="1581617" y="39075"/>
                  </a:lnTo>
                  <a:lnTo>
                    <a:pt x="1584194" y="39732"/>
                  </a:lnTo>
                  <a:lnTo>
                    <a:pt x="1586769" y="40395"/>
                  </a:lnTo>
                  <a:lnTo>
                    <a:pt x="1589342" y="41063"/>
                  </a:lnTo>
                  <a:lnTo>
                    <a:pt x="1591914" y="41737"/>
                  </a:lnTo>
                  <a:lnTo>
                    <a:pt x="1594485" y="42416"/>
                  </a:lnTo>
                  <a:lnTo>
                    <a:pt x="1597055" y="43100"/>
                  </a:lnTo>
                  <a:lnTo>
                    <a:pt x="1599622" y="43790"/>
                  </a:lnTo>
                  <a:lnTo>
                    <a:pt x="1602189" y="44485"/>
                  </a:lnTo>
                  <a:lnTo>
                    <a:pt x="1604754" y="45186"/>
                  </a:lnTo>
                  <a:lnTo>
                    <a:pt x="1607317" y="45891"/>
                  </a:lnTo>
                  <a:lnTo>
                    <a:pt x="1609879" y="46602"/>
                  </a:lnTo>
                  <a:lnTo>
                    <a:pt x="1612440" y="47319"/>
                  </a:lnTo>
                  <a:lnTo>
                    <a:pt x="1614999" y="48041"/>
                  </a:lnTo>
                  <a:lnTo>
                    <a:pt x="1617557" y="48769"/>
                  </a:lnTo>
                  <a:lnTo>
                    <a:pt x="1620112" y="49501"/>
                  </a:lnTo>
                  <a:lnTo>
                    <a:pt x="1622667" y="50239"/>
                  </a:lnTo>
                  <a:lnTo>
                    <a:pt x="1625220" y="50983"/>
                  </a:lnTo>
                  <a:lnTo>
                    <a:pt x="1627771" y="51731"/>
                  </a:lnTo>
                  <a:lnTo>
                    <a:pt x="1630321" y="52485"/>
                  </a:lnTo>
                  <a:lnTo>
                    <a:pt x="1632869" y="53245"/>
                  </a:lnTo>
                  <a:lnTo>
                    <a:pt x="1635416" y="54010"/>
                  </a:lnTo>
                  <a:lnTo>
                    <a:pt x="1637961" y="54780"/>
                  </a:lnTo>
                  <a:lnTo>
                    <a:pt x="1640504" y="55555"/>
                  </a:lnTo>
                  <a:lnTo>
                    <a:pt x="1643046" y="56336"/>
                  </a:lnTo>
                  <a:lnTo>
                    <a:pt x="1645586" y="57122"/>
                  </a:lnTo>
                  <a:lnTo>
                    <a:pt x="1648124" y="57914"/>
                  </a:lnTo>
                  <a:lnTo>
                    <a:pt x="1650661" y="58710"/>
                  </a:lnTo>
                  <a:lnTo>
                    <a:pt x="1653196" y="59512"/>
                  </a:lnTo>
                  <a:lnTo>
                    <a:pt x="1655729" y="60319"/>
                  </a:lnTo>
                  <a:lnTo>
                    <a:pt x="1658261" y="61132"/>
                  </a:lnTo>
                  <a:lnTo>
                    <a:pt x="1660791" y="61950"/>
                  </a:lnTo>
                  <a:lnTo>
                    <a:pt x="1663319" y="62773"/>
                  </a:lnTo>
                  <a:lnTo>
                    <a:pt x="1665846" y="63602"/>
                  </a:lnTo>
                  <a:lnTo>
                    <a:pt x="1668371" y="64436"/>
                  </a:lnTo>
                  <a:lnTo>
                    <a:pt x="1670894" y="65275"/>
                  </a:lnTo>
                  <a:lnTo>
                    <a:pt x="1673415" y="66119"/>
                  </a:lnTo>
                  <a:lnTo>
                    <a:pt x="1675934" y="66969"/>
                  </a:lnTo>
                  <a:lnTo>
                    <a:pt x="1678452" y="67824"/>
                  </a:lnTo>
                  <a:lnTo>
                    <a:pt x="1680968" y="68684"/>
                  </a:lnTo>
                  <a:lnTo>
                    <a:pt x="1683482" y="69549"/>
                  </a:lnTo>
                  <a:lnTo>
                    <a:pt x="1685994" y="70420"/>
                  </a:lnTo>
                  <a:lnTo>
                    <a:pt x="1688505" y="71296"/>
                  </a:lnTo>
                  <a:lnTo>
                    <a:pt x="1691014" y="72178"/>
                  </a:lnTo>
                  <a:lnTo>
                    <a:pt x="1693520" y="73064"/>
                  </a:lnTo>
                  <a:lnTo>
                    <a:pt x="1696025" y="73956"/>
                  </a:lnTo>
                  <a:lnTo>
                    <a:pt x="1698528" y="74853"/>
                  </a:lnTo>
                  <a:lnTo>
                    <a:pt x="1701029" y="75755"/>
                  </a:lnTo>
                  <a:lnTo>
                    <a:pt x="1703529" y="76663"/>
                  </a:lnTo>
                  <a:lnTo>
                    <a:pt x="1706026" y="77576"/>
                  </a:lnTo>
                  <a:lnTo>
                    <a:pt x="1708521" y="78494"/>
                  </a:lnTo>
                  <a:lnTo>
                    <a:pt x="1711015" y="79417"/>
                  </a:lnTo>
                  <a:lnTo>
                    <a:pt x="1713506" y="80345"/>
                  </a:lnTo>
                  <a:lnTo>
                    <a:pt x="1715996" y="81279"/>
                  </a:lnTo>
                  <a:lnTo>
                    <a:pt x="1718484" y="82218"/>
                  </a:lnTo>
                  <a:lnTo>
                    <a:pt x="1720969" y="83162"/>
                  </a:lnTo>
                  <a:lnTo>
                    <a:pt x="1723453" y="84111"/>
                  </a:lnTo>
                  <a:lnTo>
                    <a:pt x="1725935" y="85065"/>
                  </a:lnTo>
                  <a:lnTo>
                    <a:pt x="1728414" y="86025"/>
                  </a:lnTo>
                  <a:lnTo>
                    <a:pt x="1730892" y="86990"/>
                  </a:lnTo>
                  <a:lnTo>
                    <a:pt x="1733368" y="87960"/>
                  </a:lnTo>
                  <a:lnTo>
                    <a:pt x="1735842" y="88935"/>
                  </a:lnTo>
                  <a:lnTo>
                    <a:pt x="1738313" y="89916"/>
                  </a:lnTo>
                  <a:lnTo>
                    <a:pt x="1740783" y="90901"/>
                  </a:lnTo>
                  <a:lnTo>
                    <a:pt x="1743250" y="91892"/>
                  </a:lnTo>
                  <a:lnTo>
                    <a:pt x="1745715" y="92888"/>
                  </a:lnTo>
                  <a:lnTo>
                    <a:pt x="1748179" y="93889"/>
                  </a:lnTo>
                  <a:lnTo>
                    <a:pt x="1750640" y="94895"/>
                  </a:lnTo>
                  <a:lnTo>
                    <a:pt x="1753099" y="95907"/>
                  </a:lnTo>
                  <a:lnTo>
                    <a:pt x="1755556" y="96923"/>
                  </a:lnTo>
                  <a:lnTo>
                    <a:pt x="1758011" y="97945"/>
                  </a:lnTo>
                  <a:lnTo>
                    <a:pt x="1760463" y="98972"/>
                  </a:lnTo>
                  <a:lnTo>
                    <a:pt x="1762914" y="100004"/>
                  </a:lnTo>
                  <a:lnTo>
                    <a:pt x="1765362" y="101041"/>
                  </a:lnTo>
                  <a:lnTo>
                    <a:pt x="1767808" y="102083"/>
                  </a:lnTo>
                  <a:lnTo>
                    <a:pt x="1770252" y="103131"/>
                  </a:lnTo>
                  <a:lnTo>
                    <a:pt x="1772694" y="104183"/>
                  </a:lnTo>
                  <a:lnTo>
                    <a:pt x="1775134" y="105241"/>
                  </a:lnTo>
                  <a:lnTo>
                    <a:pt x="1777571" y="106303"/>
                  </a:lnTo>
                  <a:lnTo>
                    <a:pt x="1780006" y="107371"/>
                  </a:lnTo>
                  <a:lnTo>
                    <a:pt x="1782439" y="108444"/>
                  </a:lnTo>
                  <a:lnTo>
                    <a:pt x="1784869" y="109522"/>
                  </a:lnTo>
                  <a:lnTo>
                    <a:pt x="1787297" y="110605"/>
                  </a:lnTo>
                  <a:lnTo>
                    <a:pt x="1789724" y="111693"/>
                  </a:lnTo>
                  <a:lnTo>
                    <a:pt x="1792147" y="112787"/>
                  </a:lnTo>
                  <a:lnTo>
                    <a:pt x="1794569" y="113885"/>
                  </a:lnTo>
                  <a:lnTo>
                    <a:pt x="1796988" y="114988"/>
                  </a:lnTo>
                  <a:lnTo>
                    <a:pt x="1799405" y="116097"/>
                  </a:lnTo>
                  <a:lnTo>
                    <a:pt x="1801819" y="117210"/>
                  </a:lnTo>
                  <a:lnTo>
                    <a:pt x="1804232" y="118329"/>
                  </a:lnTo>
                  <a:lnTo>
                    <a:pt x="1806641" y="119452"/>
                  </a:lnTo>
                  <a:lnTo>
                    <a:pt x="1809049" y="120581"/>
                  </a:lnTo>
                  <a:lnTo>
                    <a:pt x="1811454" y="121715"/>
                  </a:lnTo>
                  <a:lnTo>
                    <a:pt x="1813857" y="122854"/>
                  </a:lnTo>
                  <a:lnTo>
                    <a:pt x="1816257" y="123997"/>
                  </a:lnTo>
                  <a:lnTo>
                    <a:pt x="1818655" y="125146"/>
                  </a:lnTo>
                  <a:lnTo>
                    <a:pt x="1821051" y="126300"/>
                  </a:lnTo>
                  <a:lnTo>
                    <a:pt x="1823444" y="127459"/>
                  </a:lnTo>
                  <a:lnTo>
                    <a:pt x="1825834" y="128623"/>
                  </a:lnTo>
                  <a:lnTo>
                    <a:pt x="1828222" y="129792"/>
                  </a:lnTo>
                  <a:lnTo>
                    <a:pt x="1830608" y="130966"/>
                  </a:lnTo>
                  <a:lnTo>
                    <a:pt x="1832991" y="132145"/>
                  </a:lnTo>
                  <a:lnTo>
                    <a:pt x="1835372" y="133328"/>
                  </a:lnTo>
                  <a:lnTo>
                    <a:pt x="1837751" y="134517"/>
                  </a:lnTo>
                  <a:lnTo>
                    <a:pt x="1840127" y="135711"/>
                  </a:lnTo>
                  <a:lnTo>
                    <a:pt x="1842500" y="136910"/>
                  </a:lnTo>
                  <a:lnTo>
                    <a:pt x="1844871" y="138114"/>
                  </a:lnTo>
                  <a:lnTo>
                    <a:pt x="1847239" y="139322"/>
                  </a:lnTo>
                  <a:lnTo>
                    <a:pt x="1849605" y="140536"/>
                  </a:lnTo>
                  <a:lnTo>
                    <a:pt x="1851968" y="141755"/>
                  </a:lnTo>
                  <a:lnTo>
                    <a:pt x="1854329" y="142978"/>
                  </a:lnTo>
                  <a:lnTo>
                    <a:pt x="1856687" y="144207"/>
                  </a:lnTo>
                  <a:lnTo>
                    <a:pt x="1859042" y="145440"/>
                  </a:lnTo>
                  <a:lnTo>
                    <a:pt x="1861395" y="146679"/>
                  </a:lnTo>
                  <a:lnTo>
                    <a:pt x="1863745" y="147922"/>
                  </a:lnTo>
                  <a:lnTo>
                    <a:pt x="1866093" y="149170"/>
                  </a:lnTo>
                  <a:lnTo>
                    <a:pt x="1868438" y="150424"/>
                  </a:lnTo>
                  <a:lnTo>
                    <a:pt x="1870781" y="151682"/>
                  </a:lnTo>
                  <a:lnTo>
                    <a:pt x="1873121" y="152945"/>
                  </a:lnTo>
                  <a:lnTo>
                    <a:pt x="1875458" y="154213"/>
                  </a:lnTo>
                  <a:lnTo>
                    <a:pt x="1877792" y="155485"/>
                  </a:lnTo>
                  <a:lnTo>
                    <a:pt x="1880124" y="156763"/>
                  </a:lnTo>
                  <a:lnTo>
                    <a:pt x="1882453" y="158046"/>
                  </a:lnTo>
                  <a:lnTo>
                    <a:pt x="1884780" y="159333"/>
                  </a:lnTo>
                  <a:lnTo>
                    <a:pt x="1887103" y="160625"/>
                  </a:lnTo>
                  <a:lnTo>
                    <a:pt x="1889424" y="161923"/>
                  </a:lnTo>
                  <a:lnTo>
                    <a:pt x="1891743" y="163224"/>
                  </a:lnTo>
                  <a:lnTo>
                    <a:pt x="1894058" y="164531"/>
                  </a:lnTo>
                  <a:lnTo>
                    <a:pt x="1896371" y="165843"/>
                  </a:lnTo>
                  <a:lnTo>
                    <a:pt x="1898681" y="167160"/>
                  </a:lnTo>
                  <a:lnTo>
                    <a:pt x="1900989" y="168481"/>
                  </a:lnTo>
                  <a:lnTo>
                    <a:pt x="1903293" y="169807"/>
                  </a:lnTo>
                  <a:lnTo>
                    <a:pt x="1905595" y="171138"/>
                  </a:lnTo>
                  <a:lnTo>
                    <a:pt x="1907894" y="172474"/>
                  </a:lnTo>
                  <a:lnTo>
                    <a:pt x="1910190" y="173815"/>
                  </a:lnTo>
                  <a:lnTo>
                    <a:pt x="1912483" y="175160"/>
                  </a:lnTo>
                  <a:lnTo>
                    <a:pt x="1914774" y="176511"/>
                  </a:lnTo>
                  <a:lnTo>
                    <a:pt x="1917062" y="177866"/>
                  </a:lnTo>
                  <a:lnTo>
                    <a:pt x="1919346" y="179226"/>
                  </a:lnTo>
                  <a:lnTo>
                    <a:pt x="1921628" y="180591"/>
                  </a:lnTo>
                  <a:lnTo>
                    <a:pt x="1923908" y="181960"/>
                  </a:lnTo>
                  <a:lnTo>
                    <a:pt x="1926184" y="183334"/>
                  </a:lnTo>
                  <a:lnTo>
                    <a:pt x="1928457" y="184713"/>
                  </a:lnTo>
                  <a:lnTo>
                    <a:pt x="1930727" y="186097"/>
                  </a:lnTo>
                  <a:lnTo>
                    <a:pt x="1932995" y="187485"/>
                  </a:lnTo>
                  <a:lnTo>
                    <a:pt x="1935260" y="188879"/>
                  </a:lnTo>
                  <a:lnTo>
                    <a:pt x="1937522" y="190277"/>
                  </a:lnTo>
                  <a:lnTo>
                    <a:pt x="1939780" y="191680"/>
                  </a:lnTo>
                  <a:lnTo>
                    <a:pt x="1942036" y="193087"/>
                  </a:lnTo>
                  <a:lnTo>
                    <a:pt x="1944289" y="194499"/>
                  </a:lnTo>
                  <a:lnTo>
                    <a:pt x="1946539" y="195916"/>
                  </a:lnTo>
                  <a:lnTo>
                    <a:pt x="1948786" y="197338"/>
                  </a:lnTo>
                  <a:lnTo>
                    <a:pt x="1951030" y="198764"/>
                  </a:lnTo>
                  <a:lnTo>
                    <a:pt x="1953271" y="200195"/>
                  </a:lnTo>
                  <a:lnTo>
                    <a:pt x="1955509" y="201631"/>
                  </a:lnTo>
                  <a:lnTo>
                    <a:pt x="1957744" y="203071"/>
                  </a:lnTo>
                  <a:lnTo>
                    <a:pt x="1959976" y="204516"/>
                  </a:lnTo>
                  <a:lnTo>
                    <a:pt x="1962205" y="205966"/>
                  </a:lnTo>
                  <a:lnTo>
                    <a:pt x="1964431" y="207420"/>
                  </a:lnTo>
                  <a:lnTo>
                    <a:pt x="1966654" y="208879"/>
                  </a:lnTo>
                  <a:lnTo>
                    <a:pt x="1968873" y="210343"/>
                  </a:lnTo>
                  <a:lnTo>
                    <a:pt x="1971090" y="211812"/>
                  </a:lnTo>
                  <a:lnTo>
                    <a:pt x="1973304" y="213284"/>
                  </a:lnTo>
                  <a:lnTo>
                    <a:pt x="1975514" y="214762"/>
                  </a:lnTo>
                  <a:lnTo>
                    <a:pt x="1977722" y="216244"/>
                  </a:lnTo>
                  <a:lnTo>
                    <a:pt x="1979926" y="217731"/>
                  </a:lnTo>
                  <a:lnTo>
                    <a:pt x="1982127" y="219223"/>
                  </a:lnTo>
                  <a:lnTo>
                    <a:pt x="1984325" y="220719"/>
                  </a:lnTo>
                  <a:lnTo>
                    <a:pt x="1986520" y="222220"/>
                  </a:lnTo>
                  <a:lnTo>
                    <a:pt x="1988712" y="223725"/>
                  </a:lnTo>
                  <a:lnTo>
                    <a:pt x="1990901" y="225235"/>
                  </a:lnTo>
                  <a:lnTo>
                    <a:pt x="1993086" y="226749"/>
                  </a:lnTo>
                  <a:lnTo>
                    <a:pt x="1995268" y="228269"/>
                  </a:lnTo>
                  <a:lnTo>
                    <a:pt x="1997447" y="229792"/>
                  </a:lnTo>
                  <a:lnTo>
                    <a:pt x="1999623" y="231320"/>
                  </a:lnTo>
                  <a:lnTo>
                    <a:pt x="2001796" y="232853"/>
                  </a:lnTo>
                  <a:lnTo>
                    <a:pt x="2003965" y="234390"/>
                  </a:lnTo>
                  <a:lnTo>
                    <a:pt x="2006132" y="235932"/>
                  </a:lnTo>
                  <a:lnTo>
                    <a:pt x="2008294" y="237479"/>
                  </a:lnTo>
                  <a:lnTo>
                    <a:pt x="2010454" y="239029"/>
                  </a:lnTo>
                  <a:lnTo>
                    <a:pt x="2012611" y="240585"/>
                  </a:lnTo>
                  <a:lnTo>
                    <a:pt x="2014764" y="242145"/>
                  </a:lnTo>
                  <a:lnTo>
                    <a:pt x="2016914" y="243709"/>
                  </a:lnTo>
                  <a:lnTo>
                    <a:pt x="2019061" y="245278"/>
                  </a:lnTo>
                  <a:lnTo>
                    <a:pt x="2021204" y="246852"/>
                  </a:lnTo>
                  <a:lnTo>
                    <a:pt x="2023344" y="248430"/>
                  </a:lnTo>
                  <a:lnTo>
                    <a:pt x="2025481" y="250012"/>
                  </a:lnTo>
                  <a:lnTo>
                    <a:pt x="2027615" y="251599"/>
                  </a:lnTo>
                  <a:lnTo>
                    <a:pt x="2029744" y="253190"/>
                  </a:lnTo>
                  <a:lnTo>
                    <a:pt x="2031871" y="254786"/>
                  </a:lnTo>
                  <a:lnTo>
                    <a:pt x="2033995" y="256387"/>
                  </a:lnTo>
                  <a:lnTo>
                    <a:pt x="2036115" y="257991"/>
                  </a:lnTo>
                  <a:lnTo>
                    <a:pt x="2038232" y="259600"/>
                  </a:lnTo>
                  <a:lnTo>
                    <a:pt x="2040345" y="261214"/>
                  </a:lnTo>
                  <a:lnTo>
                    <a:pt x="2042455" y="262832"/>
                  </a:lnTo>
                  <a:lnTo>
                    <a:pt x="2044561" y="264454"/>
                  </a:lnTo>
                  <a:lnTo>
                    <a:pt x="2046665" y="266081"/>
                  </a:lnTo>
                  <a:lnTo>
                    <a:pt x="2048764" y="267712"/>
                  </a:lnTo>
                  <a:lnTo>
                    <a:pt x="2050861" y="269348"/>
                  </a:lnTo>
                  <a:lnTo>
                    <a:pt x="2052953" y="270988"/>
                  </a:lnTo>
                  <a:lnTo>
                    <a:pt x="2055043" y="272633"/>
                  </a:lnTo>
                  <a:lnTo>
                    <a:pt x="2057129" y="274281"/>
                  </a:lnTo>
                  <a:lnTo>
                    <a:pt x="2059211" y="275934"/>
                  </a:lnTo>
                  <a:lnTo>
                    <a:pt x="2061291" y="277592"/>
                  </a:lnTo>
                  <a:lnTo>
                    <a:pt x="2063366" y="279254"/>
                  </a:lnTo>
                  <a:lnTo>
                    <a:pt x="2065438" y="280920"/>
                  </a:lnTo>
                  <a:lnTo>
                    <a:pt x="2067507" y="282590"/>
                  </a:lnTo>
                  <a:lnTo>
                    <a:pt x="2069572" y="284265"/>
                  </a:lnTo>
                  <a:lnTo>
                    <a:pt x="2071634" y="285944"/>
                  </a:lnTo>
                  <a:lnTo>
                    <a:pt x="2073692" y="287628"/>
                  </a:lnTo>
                  <a:lnTo>
                    <a:pt x="2075746" y="289316"/>
                  </a:lnTo>
                  <a:lnTo>
                    <a:pt x="2077797" y="291008"/>
                  </a:lnTo>
                  <a:lnTo>
                    <a:pt x="2079845" y="292704"/>
                  </a:lnTo>
                  <a:lnTo>
                    <a:pt x="2081889" y="294405"/>
                  </a:lnTo>
                  <a:lnTo>
                    <a:pt x="2083929" y="296110"/>
                  </a:lnTo>
                  <a:lnTo>
                    <a:pt x="2085966" y="297819"/>
                  </a:lnTo>
                  <a:lnTo>
                    <a:pt x="2087999" y="299533"/>
                  </a:lnTo>
                  <a:lnTo>
                    <a:pt x="2090029" y="301251"/>
                  </a:lnTo>
                  <a:lnTo>
                    <a:pt x="2092054" y="302972"/>
                  </a:lnTo>
                  <a:lnTo>
                    <a:pt x="2094077" y="304699"/>
                  </a:lnTo>
                  <a:lnTo>
                    <a:pt x="2096096" y="306429"/>
                  </a:lnTo>
                  <a:lnTo>
                    <a:pt x="2098111" y="308164"/>
                  </a:lnTo>
                  <a:lnTo>
                    <a:pt x="2100122" y="309903"/>
                  </a:lnTo>
                  <a:lnTo>
                    <a:pt x="2102130" y="311646"/>
                  </a:lnTo>
                  <a:lnTo>
                    <a:pt x="2104134" y="313393"/>
                  </a:lnTo>
                  <a:lnTo>
                    <a:pt x="2106135" y="315145"/>
                  </a:lnTo>
                  <a:lnTo>
                    <a:pt x="2108132" y="316901"/>
                  </a:lnTo>
                  <a:lnTo>
                    <a:pt x="2110125" y="318661"/>
                  </a:lnTo>
                  <a:lnTo>
                    <a:pt x="2112114" y="320425"/>
                  </a:lnTo>
                  <a:lnTo>
                    <a:pt x="2114100" y="322193"/>
                  </a:lnTo>
                  <a:lnTo>
                    <a:pt x="2116082" y="323965"/>
                  </a:lnTo>
                  <a:lnTo>
                    <a:pt x="2118060" y="325742"/>
                  </a:lnTo>
                  <a:lnTo>
                    <a:pt x="2120035" y="327522"/>
                  </a:lnTo>
                  <a:lnTo>
                    <a:pt x="2122006" y="329307"/>
                  </a:lnTo>
                  <a:lnTo>
                    <a:pt x="2123973" y="331096"/>
                  </a:lnTo>
                  <a:lnTo>
                    <a:pt x="2125936" y="332889"/>
                  </a:lnTo>
                  <a:lnTo>
                    <a:pt x="2127896" y="334686"/>
                  </a:lnTo>
                  <a:lnTo>
                    <a:pt x="2129852" y="336488"/>
                  </a:lnTo>
                  <a:lnTo>
                    <a:pt x="2131803" y="338293"/>
                  </a:lnTo>
                  <a:lnTo>
                    <a:pt x="2133752" y="340102"/>
                  </a:lnTo>
                  <a:lnTo>
                    <a:pt x="2135697" y="341916"/>
                  </a:lnTo>
                  <a:lnTo>
                    <a:pt x="2137637" y="343734"/>
                  </a:lnTo>
                  <a:lnTo>
                    <a:pt x="2139574" y="345555"/>
                  </a:lnTo>
                  <a:lnTo>
                    <a:pt x="2141507" y="347381"/>
                  </a:lnTo>
                  <a:lnTo>
                    <a:pt x="2143436" y="349211"/>
                  </a:lnTo>
                  <a:lnTo>
                    <a:pt x="2145361" y="351044"/>
                  </a:lnTo>
                  <a:lnTo>
                    <a:pt x="2147283" y="352882"/>
                  </a:lnTo>
                  <a:lnTo>
                    <a:pt x="2149201" y="354724"/>
                  </a:lnTo>
                  <a:lnTo>
                    <a:pt x="2151114" y="356570"/>
                  </a:lnTo>
                  <a:lnTo>
                    <a:pt x="2153024" y="358420"/>
                  </a:lnTo>
                  <a:lnTo>
                    <a:pt x="2154931" y="360274"/>
                  </a:lnTo>
                  <a:lnTo>
                    <a:pt x="2156833" y="362132"/>
                  </a:lnTo>
                  <a:lnTo>
                    <a:pt x="2158731" y="363994"/>
                  </a:lnTo>
                  <a:lnTo>
                    <a:pt x="2160625" y="365859"/>
                  </a:lnTo>
                  <a:lnTo>
                    <a:pt x="2162516" y="367729"/>
                  </a:lnTo>
                  <a:lnTo>
                    <a:pt x="2164402" y="369603"/>
                  </a:lnTo>
                  <a:lnTo>
                    <a:pt x="2166285" y="371480"/>
                  </a:lnTo>
                  <a:lnTo>
                    <a:pt x="2168163" y="373362"/>
                  </a:lnTo>
                  <a:lnTo>
                    <a:pt x="2170038" y="375248"/>
                  </a:lnTo>
                  <a:lnTo>
                    <a:pt x="2171909" y="377137"/>
                  </a:lnTo>
                  <a:lnTo>
                    <a:pt x="2173776" y="379030"/>
                  </a:lnTo>
                  <a:lnTo>
                    <a:pt x="2175639" y="380928"/>
                  </a:lnTo>
                  <a:lnTo>
                    <a:pt x="2177497" y="382829"/>
                  </a:lnTo>
                  <a:lnTo>
                    <a:pt x="2179352" y="384734"/>
                  </a:lnTo>
                  <a:lnTo>
                    <a:pt x="2181203" y="386643"/>
                  </a:lnTo>
                  <a:lnTo>
                    <a:pt x="2183050" y="388556"/>
                  </a:lnTo>
                  <a:lnTo>
                    <a:pt x="2184893" y="390472"/>
                  </a:lnTo>
                  <a:lnTo>
                    <a:pt x="2186732" y="392393"/>
                  </a:lnTo>
                  <a:lnTo>
                    <a:pt x="2188567" y="394318"/>
                  </a:lnTo>
                  <a:lnTo>
                    <a:pt x="2190397" y="396246"/>
                  </a:lnTo>
                  <a:lnTo>
                    <a:pt x="2192224" y="398178"/>
                  </a:lnTo>
                  <a:lnTo>
                    <a:pt x="2194047" y="400114"/>
                  </a:lnTo>
                  <a:lnTo>
                    <a:pt x="2195865" y="402053"/>
                  </a:lnTo>
                  <a:lnTo>
                    <a:pt x="2197680" y="403997"/>
                  </a:lnTo>
                  <a:lnTo>
                    <a:pt x="2199490" y="405944"/>
                  </a:lnTo>
                  <a:lnTo>
                    <a:pt x="2201297" y="407896"/>
                  </a:lnTo>
                  <a:lnTo>
                    <a:pt x="2203099" y="409850"/>
                  </a:lnTo>
                  <a:lnTo>
                    <a:pt x="2204897" y="411809"/>
                  </a:lnTo>
                  <a:lnTo>
                    <a:pt x="2206691" y="413772"/>
                  </a:lnTo>
                  <a:lnTo>
                    <a:pt x="2208481" y="415738"/>
                  </a:lnTo>
                  <a:lnTo>
                    <a:pt x="2210267" y="417707"/>
                  </a:lnTo>
                  <a:lnTo>
                    <a:pt x="2212049" y="419681"/>
                  </a:lnTo>
                  <a:lnTo>
                    <a:pt x="2213827" y="421658"/>
                  </a:lnTo>
                  <a:lnTo>
                    <a:pt x="2215600" y="423640"/>
                  </a:lnTo>
                  <a:lnTo>
                    <a:pt x="2217369" y="425624"/>
                  </a:lnTo>
                  <a:lnTo>
                    <a:pt x="2219134" y="427613"/>
                  </a:lnTo>
                  <a:lnTo>
                    <a:pt x="2220895" y="429605"/>
                  </a:lnTo>
                  <a:lnTo>
                    <a:pt x="2222652" y="431601"/>
                  </a:lnTo>
                  <a:lnTo>
                    <a:pt x="2224405" y="433601"/>
                  </a:lnTo>
                  <a:lnTo>
                    <a:pt x="2226153" y="435604"/>
                  </a:lnTo>
                  <a:lnTo>
                    <a:pt x="2227897" y="437611"/>
                  </a:lnTo>
                  <a:lnTo>
                    <a:pt x="2229637" y="439622"/>
                  </a:lnTo>
                  <a:lnTo>
                    <a:pt x="2231373" y="441636"/>
                  </a:lnTo>
                  <a:lnTo>
                    <a:pt x="2233105" y="443654"/>
                  </a:lnTo>
                  <a:lnTo>
                    <a:pt x="2234832" y="445675"/>
                  </a:lnTo>
                  <a:lnTo>
                    <a:pt x="2236555" y="447700"/>
                  </a:lnTo>
                  <a:lnTo>
                    <a:pt x="2238274" y="449729"/>
                  </a:lnTo>
                  <a:lnTo>
                    <a:pt x="2239988" y="451761"/>
                  </a:lnTo>
                  <a:lnTo>
                    <a:pt x="2241699" y="453797"/>
                  </a:lnTo>
                  <a:lnTo>
                    <a:pt x="2243405" y="455836"/>
                  </a:lnTo>
                  <a:lnTo>
                    <a:pt x="2245106" y="457879"/>
                  </a:lnTo>
                  <a:lnTo>
                    <a:pt x="2246804" y="459926"/>
                  </a:lnTo>
                  <a:lnTo>
                    <a:pt x="2248497" y="461976"/>
                  </a:lnTo>
                  <a:lnTo>
                    <a:pt x="2250186" y="464030"/>
                  </a:lnTo>
                  <a:lnTo>
                    <a:pt x="2251870" y="466087"/>
                  </a:lnTo>
                  <a:lnTo>
                    <a:pt x="2253551" y="468148"/>
                  </a:lnTo>
                  <a:lnTo>
                    <a:pt x="2255227" y="470212"/>
                  </a:lnTo>
                  <a:lnTo>
                    <a:pt x="2256898" y="472279"/>
                  </a:lnTo>
                  <a:lnTo>
                    <a:pt x="2258566" y="474351"/>
                  </a:lnTo>
                  <a:lnTo>
                    <a:pt x="2260228" y="476425"/>
                  </a:lnTo>
                  <a:lnTo>
                    <a:pt x="2261887" y="478504"/>
                  </a:lnTo>
                  <a:lnTo>
                    <a:pt x="2263541" y="480585"/>
                  </a:lnTo>
                  <a:lnTo>
                    <a:pt x="2265191" y="482670"/>
                  </a:lnTo>
                  <a:lnTo>
                    <a:pt x="2266837" y="484759"/>
                  </a:lnTo>
                  <a:lnTo>
                    <a:pt x="2268478" y="486851"/>
                  </a:lnTo>
                  <a:lnTo>
                    <a:pt x="2270115" y="488947"/>
                  </a:lnTo>
                  <a:lnTo>
                    <a:pt x="2271747" y="491046"/>
                  </a:lnTo>
                  <a:lnTo>
                    <a:pt x="2273375" y="493148"/>
                  </a:lnTo>
                  <a:lnTo>
                    <a:pt x="2274998" y="495253"/>
                  </a:lnTo>
                  <a:lnTo>
                    <a:pt x="2276618" y="497363"/>
                  </a:lnTo>
                  <a:lnTo>
                    <a:pt x="2278232" y="499475"/>
                  </a:lnTo>
                  <a:lnTo>
                    <a:pt x="2279842" y="501591"/>
                  </a:lnTo>
                  <a:lnTo>
                    <a:pt x="2281448" y="503710"/>
                  </a:lnTo>
                  <a:lnTo>
                    <a:pt x="2283049" y="505833"/>
                  </a:lnTo>
                  <a:lnTo>
                    <a:pt x="2284647" y="507959"/>
                  </a:lnTo>
                  <a:lnTo>
                    <a:pt x="2286239" y="510088"/>
                  </a:lnTo>
                  <a:lnTo>
                    <a:pt x="2287827" y="512221"/>
                  </a:lnTo>
                  <a:lnTo>
                    <a:pt x="2289411" y="514357"/>
                  </a:lnTo>
                  <a:lnTo>
                    <a:pt x="2290990" y="516496"/>
                  </a:lnTo>
                  <a:lnTo>
                    <a:pt x="2292564" y="518638"/>
                  </a:lnTo>
                  <a:lnTo>
                    <a:pt x="2294134" y="520784"/>
                  </a:lnTo>
                  <a:lnTo>
                    <a:pt x="2295700" y="522934"/>
                  </a:lnTo>
                  <a:lnTo>
                    <a:pt x="2297261" y="525086"/>
                  </a:lnTo>
                  <a:lnTo>
                    <a:pt x="2298817" y="527242"/>
                  </a:lnTo>
                  <a:lnTo>
                    <a:pt x="2300369" y="529401"/>
                  </a:lnTo>
                  <a:lnTo>
                    <a:pt x="2301917" y="531563"/>
                  </a:lnTo>
                  <a:lnTo>
                    <a:pt x="2303460" y="533728"/>
                  </a:lnTo>
                  <a:lnTo>
                    <a:pt x="2304999" y="535897"/>
                  </a:lnTo>
                  <a:lnTo>
                    <a:pt x="2306532" y="538069"/>
                  </a:lnTo>
                  <a:lnTo>
                    <a:pt x="2308062" y="540244"/>
                  </a:lnTo>
                  <a:lnTo>
                    <a:pt x="2309586" y="542422"/>
                  </a:lnTo>
                  <a:lnTo>
                    <a:pt x="2311106" y="544604"/>
                  </a:lnTo>
                  <a:lnTo>
                    <a:pt x="2312622" y="546788"/>
                  </a:lnTo>
                  <a:lnTo>
                    <a:pt x="2314133" y="548976"/>
                  </a:lnTo>
                  <a:lnTo>
                    <a:pt x="2315640" y="551167"/>
                  </a:lnTo>
                  <a:lnTo>
                    <a:pt x="2317142" y="553361"/>
                  </a:lnTo>
                  <a:lnTo>
                    <a:pt x="2318639" y="555558"/>
                  </a:lnTo>
                  <a:lnTo>
                    <a:pt x="2320131" y="557759"/>
                  </a:lnTo>
                  <a:lnTo>
                    <a:pt x="2321620" y="559962"/>
                  </a:lnTo>
                  <a:lnTo>
                    <a:pt x="2323103" y="562169"/>
                  </a:lnTo>
                  <a:lnTo>
                    <a:pt x="2324582" y="564379"/>
                  </a:lnTo>
                  <a:lnTo>
                    <a:pt x="2326056" y="566592"/>
                  </a:lnTo>
                  <a:lnTo>
                    <a:pt x="2327526" y="568807"/>
                  </a:lnTo>
                  <a:lnTo>
                    <a:pt x="2328991" y="571026"/>
                  </a:lnTo>
                  <a:lnTo>
                    <a:pt x="2330451" y="573249"/>
                  </a:lnTo>
                  <a:lnTo>
                    <a:pt x="2331906" y="575474"/>
                  </a:lnTo>
                  <a:lnTo>
                    <a:pt x="2333357" y="577702"/>
                  </a:lnTo>
                  <a:lnTo>
                    <a:pt x="2334803" y="579933"/>
                  </a:lnTo>
                  <a:lnTo>
                    <a:pt x="2336245" y="582167"/>
                  </a:lnTo>
                  <a:lnTo>
                    <a:pt x="2337682" y="584405"/>
                  </a:lnTo>
                  <a:lnTo>
                    <a:pt x="2339114" y="586645"/>
                  </a:lnTo>
                  <a:lnTo>
                    <a:pt x="2340542" y="588888"/>
                  </a:lnTo>
                  <a:lnTo>
                    <a:pt x="2341964" y="591134"/>
                  </a:lnTo>
                  <a:lnTo>
                    <a:pt x="2343382" y="593384"/>
                  </a:lnTo>
                  <a:lnTo>
                    <a:pt x="2344796" y="595636"/>
                  </a:lnTo>
                  <a:lnTo>
                    <a:pt x="2346205" y="597891"/>
                  </a:lnTo>
                  <a:lnTo>
                    <a:pt x="2347609" y="600149"/>
                  </a:lnTo>
                  <a:lnTo>
                    <a:pt x="2349008" y="602410"/>
                  </a:lnTo>
                  <a:lnTo>
                    <a:pt x="2350402" y="604674"/>
                  </a:lnTo>
                  <a:lnTo>
                    <a:pt x="2351792" y="606941"/>
                  </a:lnTo>
                  <a:lnTo>
                    <a:pt x="2353177" y="609210"/>
                  </a:lnTo>
                  <a:lnTo>
                    <a:pt x="2354557" y="611483"/>
                  </a:lnTo>
                  <a:lnTo>
                    <a:pt x="2355932" y="613759"/>
                  </a:lnTo>
                  <a:lnTo>
                    <a:pt x="2357303" y="616037"/>
                  </a:lnTo>
                  <a:lnTo>
                    <a:pt x="2358669" y="618318"/>
                  </a:lnTo>
                  <a:lnTo>
                    <a:pt x="2360030" y="620602"/>
                  </a:lnTo>
                  <a:lnTo>
                    <a:pt x="2361386" y="622889"/>
                  </a:lnTo>
                  <a:lnTo>
                    <a:pt x="2362738" y="625179"/>
                  </a:lnTo>
                  <a:lnTo>
                    <a:pt x="2364085" y="627472"/>
                  </a:lnTo>
                  <a:lnTo>
                    <a:pt x="2365426" y="629767"/>
                  </a:lnTo>
                  <a:lnTo>
                    <a:pt x="2366763" y="632066"/>
                  </a:lnTo>
                  <a:lnTo>
                    <a:pt x="2368096" y="634367"/>
                  </a:lnTo>
                  <a:lnTo>
                    <a:pt x="2369423" y="636670"/>
                  </a:lnTo>
                  <a:lnTo>
                    <a:pt x="2370746" y="638977"/>
                  </a:lnTo>
                  <a:lnTo>
                    <a:pt x="2372064" y="641286"/>
                  </a:lnTo>
                  <a:lnTo>
                    <a:pt x="2373376" y="643599"/>
                  </a:lnTo>
                  <a:lnTo>
                    <a:pt x="2374685" y="645914"/>
                  </a:lnTo>
                  <a:lnTo>
                    <a:pt x="2375988" y="648231"/>
                  </a:lnTo>
                  <a:lnTo>
                    <a:pt x="2377286" y="650552"/>
                  </a:lnTo>
                  <a:lnTo>
                    <a:pt x="2378580" y="652875"/>
                  </a:lnTo>
                  <a:lnTo>
                    <a:pt x="2379868" y="655200"/>
                  </a:lnTo>
                  <a:lnTo>
                    <a:pt x="2381152" y="657529"/>
                  </a:lnTo>
                  <a:lnTo>
                    <a:pt x="2382431" y="659860"/>
                  </a:lnTo>
                  <a:lnTo>
                    <a:pt x="2383705" y="662194"/>
                  </a:lnTo>
                  <a:lnTo>
                    <a:pt x="2384974" y="664530"/>
                  </a:lnTo>
                  <a:lnTo>
                    <a:pt x="2386238" y="666870"/>
                  </a:lnTo>
                  <a:lnTo>
                    <a:pt x="2387498" y="669211"/>
                  </a:lnTo>
                  <a:lnTo>
                    <a:pt x="2388752" y="671556"/>
                  </a:lnTo>
                  <a:lnTo>
                    <a:pt x="2390002" y="673903"/>
                  </a:lnTo>
                  <a:lnTo>
                    <a:pt x="2391246" y="676253"/>
                  </a:lnTo>
                  <a:lnTo>
                    <a:pt x="2392486" y="678605"/>
                  </a:lnTo>
                  <a:lnTo>
                    <a:pt x="2393721" y="680960"/>
                  </a:lnTo>
                  <a:lnTo>
                    <a:pt x="2394950" y="683317"/>
                  </a:lnTo>
                  <a:lnTo>
                    <a:pt x="2396175" y="685677"/>
                  </a:lnTo>
                  <a:lnTo>
                    <a:pt x="2397395" y="688039"/>
                  </a:lnTo>
                  <a:lnTo>
                    <a:pt x="2398610" y="690405"/>
                  </a:lnTo>
                  <a:lnTo>
                    <a:pt x="2399820" y="692772"/>
                  </a:lnTo>
                  <a:lnTo>
                    <a:pt x="2401025" y="695142"/>
                  </a:lnTo>
                  <a:lnTo>
                    <a:pt x="2402225" y="697515"/>
                  </a:lnTo>
                  <a:lnTo>
                    <a:pt x="2403420" y="699891"/>
                  </a:lnTo>
                  <a:lnTo>
                    <a:pt x="2404610" y="702268"/>
                  </a:lnTo>
                  <a:lnTo>
                    <a:pt x="2405795" y="704648"/>
                  </a:lnTo>
                  <a:lnTo>
                    <a:pt x="2406975" y="707031"/>
                  </a:lnTo>
                  <a:lnTo>
                    <a:pt x="2408151" y="709416"/>
                  </a:lnTo>
                  <a:lnTo>
                    <a:pt x="2409321" y="711804"/>
                  </a:lnTo>
                  <a:lnTo>
                    <a:pt x="2410486" y="714194"/>
                  </a:lnTo>
                  <a:lnTo>
                    <a:pt x="2411646" y="716586"/>
                  </a:lnTo>
                  <a:lnTo>
                    <a:pt x="2412801" y="718981"/>
                  </a:lnTo>
                  <a:lnTo>
                    <a:pt x="2413951" y="721379"/>
                  </a:lnTo>
                  <a:lnTo>
                    <a:pt x="2415096" y="723779"/>
                  </a:lnTo>
                  <a:lnTo>
                    <a:pt x="2416236" y="726181"/>
                  </a:lnTo>
                  <a:lnTo>
                    <a:pt x="2417371" y="728585"/>
                  </a:lnTo>
                  <a:lnTo>
                    <a:pt x="2418501" y="730992"/>
                  </a:lnTo>
                  <a:lnTo>
                    <a:pt x="2419626" y="733401"/>
                  </a:lnTo>
                  <a:lnTo>
                    <a:pt x="2420746" y="735813"/>
                  </a:lnTo>
                  <a:lnTo>
                    <a:pt x="2421861" y="738227"/>
                  </a:lnTo>
                  <a:lnTo>
                    <a:pt x="2422970" y="740643"/>
                  </a:lnTo>
                  <a:lnTo>
                    <a:pt x="2424075" y="743061"/>
                  </a:lnTo>
                  <a:lnTo>
                    <a:pt x="2425175" y="745482"/>
                  </a:lnTo>
                  <a:lnTo>
                    <a:pt x="2426269" y="747906"/>
                  </a:lnTo>
                  <a:lnTo>
                    <a:pt x="2427359" y="750331"/>
                  </a:lnTo>
                  <a:lnTo>
                    <a:pt x="2428443" y="752759"/>
                  </a:lnTo>
                  <a:lnTo>
                    <a:pt x="2429522" y="755189"/>
                  </a:lnTo>
                  <a:lnTo>
                    <a:pt x="2430597" y="757621"/>
                  </a:lnTo>
                  <a:lnTo>
                    <a:pt x="2431665" y="760056"/>
                  </a:lnTo>
                  <a:lnTo>
                    <a:pt x="2432730" y="762492"/>
                  </a:lnTo>
                  <a:lnTo>
                    <a:pt x="2433788" y="764932"/>
                  </a:lnTo>
                  <a:lnTo>
                    <a:pt x="2434842" y="767373"/>
                  </a:lnTo>
                  <a:lnTo>
                    <a:pt x="2435891" y="769816"/>
                  </a:lnTo>
                  <a:lnTo>
                    <a:pt x="2436934" y="772262"/>
                  </a:lnTo>
                  <a:lnTo>
                    <a:pt x="2437973" y="774710"/>
                  </a:lnTo>
                  <a:lnTo>
                    <a:pt x="2439006" y="777159"/>
                  </a:lnTo>
                  <a:lnTo>
                    <a:pt x="2440034" y="779611"/>
                  </a:lnTo>
                  <a:lnTo>
                    <a:pt x="2441057" y="782066"/>
                  </a:lnTo>
                  <a:lnTo>
                    <a:pt x="2442075" y="784522"/>
                  </a:lnTo>
                  <a:lnTo>
                    <a:pt x="2443088" y="786981"/>
                  </a:lnTo>
                  <a:lnTo>
                    <a:pt x="2444095" y="789441"/>
                  </a:lnTo>
                  <a:lnTo>
                    <a:pt x="2445097" y="791904"/>
                  </a:lnTo>
                  <a:lnTo>
                    <a:pt x="2446095" y="794369"/>
                  </a:lnTo>
                  <a:lnTo>
                    <a:pt x="2447087" y="796836"/>
                  </a:lnTo>
                  <a:lnTo>
                    <a:pt x="2448074" y="799305"/>
                  </a:lnTo>
                  <a:lnTo>
                    <a:pt x="2449056" y="801776"/>
                  </a:lnTo>
                  <a:lnTo>
                    <a:pt x="2450032" y="804249"/>
                  </a:lnTo>
                  <a:lnTo>
                    <a:pt x="2451003" y="806724"/>
                  </a:lnTo>
                  <a:lnTo>
                    <a:pt x="2451969" y="809201"/>
                  </a:lnTo>
                  <a:lnTo>
                    <a:pt x="2452930" y="811681"/>
                  </a:lnTo>
                  <a:lnTo>
                    <a:pt x="2453886" y="814162"/>
                  </a:lnTo>
                  <a:lnTo>
                    <a:pt x="2454837" y="816645"/>
                  </a:lnTo>
                  <a:lnTo>
                    <a:pt x="2455782" y="819130"/>
                  </a:lnTo>
                  <a:lnTo>
                    <a:pt x="2456722" y="821617"/>
                  </a:lnTo>
                  <a:lnTo>
                    <a:pt x="2457657" y="824106"/>
                  </a:lnTo>
                  <a:lnTo>
                    <a:pt x="2458587" y="826597"/>
                  </a:lnTo>
                  <a:lnTo>
                    <a:pt x="2459512" y="829090"/>
                  </a:lnTo>
                  <a:lnTo>
                    <a:pt x="2460431" y="831585"/>
                  </a:lnTo>
                  <a:lnTo>
                    <a:pt x="2461345" y="834082"/>
                  </a:lnTo>
                  <a:lnTo>
                    <a:pt x="2462254" y="836581"/>
                  </a:lnTo>
                  <a:lnTo>
                    <a:pt x="2463157" y="839082"/>
                  </a:lnTo>
                  <a:lnTo>
                    <a:pt x="2464056" y="841584"/>
                  </a:lnTo>
                  <a:lnTo>
                    <a:pt x="2464949" y="844089"/>
                  </a:lnTo>
                  <a:lnTo>
                    <a:pt x="2465837" y="846595"/>
                  </a:lnTo>
                  <a:lnTo>
                    <a:pt x="2466719" y="849103"/>
                  </a:lnTo>
                  <a:lnTo>
                    <a:pt x="2467596" y="851613"/>
                  </a:lnTo>
                  <a:lnTo>
                    <a:pt x="2468469" y="854125"/>
                  </a:lnTo>
                  <a:lnTo>
                    <a:pt x="2469335" y="856639"/>
                  </a:lnTo>
                  <a:lnTo>
                    <a:pt x="2470197" y="859154"/>
                  </a:lnTo>
                  <a:lnTo>
                    <a:pt x="2471053" y="861671"/>
                  </a:lnTo>
                  <a:lnTo>
                    <a:pt x="2471904" y="864190"/>
                  </a:lnTo>
                  <a:lnTo>
                    <a:pt x="2472750" y="866711"/>
                  </a:lnTo>
                  <a:lnTo>
                    <a:pt x="2473590" y="869234"/>
                  </a:lnTo>
                  <a:lnTo>
                    <a:pt x="2474426" y="871758"/>
                  </a:lnTo>
                  <a:lnTo>
                    <a:pt x="2475256" y="874284"/>
                  </a:lnTo>
                  <a:lnTo>
                    <a:pt x="2476080" y="876812"/>
                  </a:lnTo>
                  <a:lnTo>
                    <a:pt x="2476899" y="879342"/>
                  </a:lnTo>
                  <a:lnTo>
                    <a:pt x="2477713" y="881873"/>
                  </a:lnTo>
                  <a:lnTo>
                    <a:pt x="2478522" y="884406"/>
                  </a:lnTo>
                  <a:lnTo>
                    <a:pt x="2479325" y="886941"/>
                  </a:lnTo>
                  <a:lnTo>
                    <a:pt x="2480123" y="889477"/>
                  </a:lnTo>
                  <a:lnTo>
                    <a:pt x="2480916" y="892015"/>
                  </a:lnTo>
                  <a:lnTo>
                    <a:pt x="2481703" y="894555"/>
                  </a:lnTo>
                  <a:lnTo>
                    <a:pt x="2482485" y="897096"/>
                  </a:lnTo>
                  <a:lnTo>
                    <a:pt x="2483262" y="899639"/>
                  </a:lnTo>
                  <a:lnTo>
                    <a:pt x="2484034" y="902183"/>
                  </a:lnTo>
                  <a:lnTo>
                    <a:pt x="2484800" y="904729"/>
                  </a:lnTo>
                  <a:lnTo>
                    <a:pt x="2485560" y="907277"/>
                  </a:lnTo>
                  <a:lnTo>
                    <a:pt x="2486316" y="909827"/>
                  </a:lnTo>
                  <a:lnTo>
                    <a:pt x="2487066" y="912377"/>
                  </a:lnTo>
                  <a:lnTo>
                    <a:pt x="2487811" y="914930"/>
                  </a:lnTo>
                  <a:lnTo>
                    <a:pt x="2488550" y="917484"/>
                  </a:lnTo>
                  <a:lnTo>
                    <a:pt x="2489284" y="920040"/>
                  </a:lnTo>
                  <a:lnTo>
                    <a:pt x="2490013" y="922597"/>
                  </a:lnTo>
                  <a:lnTo>
                    <a:pt x="2490736" y="925156"/>
                  </a:lnTo>
                  <a:lnTo>
                    <a:pt x="2491454" y="927716"/>
                  </a:lnTo>
                  <a:lnTo>
                    <a:pt x="2492167" y="930277"/>
                  </a:lnTo>
                  <a:lnTo>
                    <a:pt x="2492874" y="932840"/>
                  </a:lnTo>
                  <a:lnTo>
                    <a:pt x="2493576" y="935405"/>
                  </a:lnTo>
                  <a:lnTo>
                    <a:pt x="2494272" y="937971"/>
                  </a:lnTo>
                  <a:lnTo>
                    <a:pt x="2494963" y="940539"/>
                  </a:lnTo>
                  <a:lnTo>
                    <a:pt x="2495649" y="943108"/>
                  </a:lnTo>
                  <a:lnTo>
                    <a:pt x="2496329" y="945678"/>
                  </a:lnTo>
                  <a:lnTo>
                    <a:pt x="2497004" y="948250"/>
                  </a:lnTo>
                  <a:lnTo>
                    <a:pt x="2497674" y="950823"/>
                  </a:lnTo>
                  <a:lnTo>
                    <a:pt x="2498338" y="953398"/>
                  </a:lnTo>
                  <a:lnTo>
                    <a:pt x="2498997" y="955974"/>
                  </a:lnTo>
                  <a:lnTo>
                    <a:pt x="2499650" y="958551"/>
                  </a:lnTo>
                  <a:lnTo>
                    <a:pt x="2500298" y="961130"/>
                  </a:lnTo>
                  <a:lnTo>
                    <a:pt x="2500941" y="963710"/>
                  </a:lnTo>
                  <a:lnTo>
                    <a:pt x="2501578" y="966292"/>
                  </a:lnTo>
                  <a:lnTo>
                    <a:pt x="2502210" y="968875"/>
                  </a:lnTo>
                  <a:lnTo>
                    <a:pt x="2502836" y="971458"/>
                  </a:lnTo>
                  <a:lnTo>
                    <a:pt x="2503457" y="974044"/>
                  </a:lnTo>
                  <a:lnTo>
                    <a:pt x="2504072" y="976631"/>
                  </a:lnTo>
                  <a:lnTo>
                    <a:pt x="2504682" y="979218"/>
                  </a:lnTo>
                  <a:lnTo>
                    <a:pt x="2505287" y="981808"/>
                  </a:lnTo>
                  <a:lnTo>
                    <a:pt x="2505886" y="984398"/>
                  </a:lnTo>
                  <a:lnTo>
                    <a:pt x="2506480" y="986990"/>
                  </a:lnTo>
                  <a:lnTo>
                    <a:pt x="2507069" y="989583"/>
                  </a:lnTo>
                  <a:lnTo>
                    <a:pt x="2507651" y="992177"/>
                  </a:lnTo>
                  <a:lnTo>
                    <a:pt x="2508229" y="994773"/>
                  </a:lnTo>
                  <a:lnTo>
                    <a:pt x="2508801" y="997369"/>
                  </a:lnTo>
                  <a:lnTo>
                    <a:pt x="2509368" y="999967"/>
                  </a:lnTo>
                  <a:lnTo>
                    <a:pt x="2509929" y="1002566"/>
                  </a:lnTo>
                  <a:lnTo>
                    <a:pt x="2510484" y="1005167"/>
                  </a:lnTo>
                  <a:lnTo>
                    <a:pt x="2511035" y="1007768"/>
                  </a:lnTo>
                  <a:lnTo>
                    <a:pt x="2511580" y="1010370"/>
                  </a:lnTo>
                  <a:lnTo>
                    <a:pt x="2512119" y="1012974"/>
                  </a:lnTo>
                  <a:lnTo>
                    <a:pt x="2512653" y="1015579"/>
                  </a:lnTo>
                  <a:lnTo>
                    <a:pt x="2513181" y="1018185"/>
                  </a:lnTo>
                  <a:lnTo>
                    <a:pt x="2513704" y="1020792"/>
                  </a:lnTo>
                  <a:lnTo>
                    <a:pt x="2514222" y="1023400"/>
                  </a:lnTo>
                  <a:lnTo>
                    <a:pt x="2514734" y="1026009"/>
                  </a:lnTo>
                  <a:lnTo>
                    <a:pt x="2515240" y="1028619"/>
                  </a:lnTo>
                  <a:lnTo>
                    <a:pt x="2515742" y="1031230"/>
                  </a:lnTo>
                  <a:lnTo>
                    <a:pt x="2516237" y="1033843"/>
                  </a:lnTo>
                  <a:lnTo>
                    <a:pt x="2516727" y="1036456"/>
                  </a:lnTo>
                  <a:lnTo>
                    <a:pt x="2517212" y="1039070"/>
                  </a:lnTo>
                  <a:lnTo>
                    <a:pt x="2517691" y="1041686"/>
                  </a:lnTo>
                  <a:lnTo>
                    <a:pt x="2518165" y="1044302"/>
                  </a:lnTo>
                  <a:lnTo>
                    <a:pt x="2518633" y="1046920"/>
                  </a:lnTo>
                  <a:lnTo>
                    <a:pt x="2519096" y="1049538"/>
                  </a:lnTo>
                  <a:lnTo>
                    <a:pt x="2519554" y="1052157"/>
                  </a:lnTo>
                  <a:lnTo>
                    <a:pt x="2520005" y="1054777"/>
                  </a:lnTo>
                  <a:lnTo>
                    <a:pt x="2520452" y="1057399"/>
                  </a:lnTo>
                  <a:lnTo>
                    <a:pt x="2520892" y="1060021"/>
                  </a:lnTo>
                  <a:lnTo>
                    <a:pt x="2521328" y="1062644"/>
                  </a:lnTo>
                  <a:lnTo>
                    <a:pt x="2521758" y="1065268"/>
                  </a:lnTo>
                  <a:lnTo>
                    <a:pt x="2522182" y="1067892"/>
                  </a:lnTo>
                  <a:lnTo>
                    <a:pt x="2522601" y="1070518"/>
                  </a:lnTo>
                  <a:lnTo>
                    <a:pt x="2523014" y="1073145"/>
                  </a:lnTo>
                  <a:lnTo>
                    <a:pt x="2523422" y="1075772"/>
                  </a:lnTo>
                  <a:lnTo>
                    <a:pt x="2523824" y="1078401"/>
                  </a:lnTo>
                  <a:lnTo>
                    <a:pt x="2524221" y="1081030"/>
                  </a:lnTo>
                  <a:lnTo>
                    <a:pt x="2524613" y="1083660"/>
                  </a:lnTo>
                  <a:lnTo>
                    <a:pt x="2524998" y="1086291"/>
                  </a:lnTo>
                  <a:lnTo>
                    <a:pt x="2525378" y="1088922"/>
                  </a:lnTo>
                  <a:lnTo>
                    <a:pt x="2525753" y="1091555"/>
                  </a:lnTo>
                  <a:lnTo>
                    <a:pt x="2526122" y="1094188"/>
                  </a:lnTo>
                  <a:lnTo>
                    <a:pt x="2526486" y="1096822"/>
                  </a:lnTo>
                  <a:lnTo>
                    <a:pt x="2526845" y="1099456"/>
                  </a:lnTo>
                  <a:lnTo>
                    <a:pt x="2527197" y="1102092"/>
                  </a:lnTo>
                  <a:lnTo>
                    <a:pt x="2527545" y="1104728"/>
                  </a:lnTo>
                  <a:lnTo>
                    <a:pt x="2527886" y="1107365"/>
                  </a:lnTo>
                  <a:lnTo>
                    <a:pt x="2528222" y="1110002"/>
                  </a:lnTo>
                  <a:lnTo>
                    <a:pt x="2528553" y="1112641"/>
                  </a:lnTo>
                  <a:lnTo>
                    <a:pt x="2528878" y="1115280"/>
                  </a:lnTo>
                  <a:lnTo>
                    <a:pt x="2529197" y="1117919"/>
                  </a:lnTo>
                  <a:lnTo>
                    <a:pt x="2529511" y="1120560"/>
                  </a:lnTo>
                  <a:lnTo>
                    <a:pt x="2529820" y="1123201"/>
                  </a:lnTo>
                  <a:lnTo>
                    <a:pt x="2530123" y="1125842"/>
                  </a:lnTo>
                  <a:lnTo>
                    <a:pt x="2530420" y="1128484"/>
                  </a:lnTo>
                  <a:lnTo>
                    <a:pt x="2530712" y="1131127"/>
                  </a:lnTo>
                  <a:lnTo>
                    <a:pt x="2530998" y="1133771"/>
                  </a:lnTo>
                  <a:lnTo>
                    <a:pt x="2531279" y="1136415"/>
                  </a:lnTo>
                  <a:lnTo>
                    <a:pt x="2531555" y="1139060"/>
                  </a:lnTo>
                  <a:lnTo>
                    <a:pt x="2531824" y="1141705"/>
                  </a:lnTo>
                  <a:lnTo>
                    <a:pt x="2532088" y="1144350"/>
                  </a:lnTo>
                  <a:lnTo>
                    <a:pt x="2532347" y="1146997"/>
                  </a:lnTo>
                  <a:lnTo>
                    <a:pt x="2532600" y="1149644"/>
                  </a:lnTo>
                  <a:lnTo>
                    <a:pt x="2532848" y="1152291"/>
                  </a:lnTo>
                  <a:lnTo>
                    <a:pt x="2533090" y="1154939"/>
                  </a:lnTo>
                  <a:lnTo>
                    <a:pt x="2533326" y="1157587"/>
                  </a:lnTo>
                  <a:lnTo>
                    <a:pt x="2533557" y="1160236"/>
                  </a:lnTo>
                  <a:lnTo>
                    <a:pt x="2533782" y="1162885"/>
                  </a:lnTo>
                  <a:lnTo>
                    <a:pt x="2534002" y="1165535"/>
                  </a:lnTo>
                  <a:lnTo>
                    <a:pt x="2534216" y="1168185"/>
                  </a:lnTo>
                  <a:lnTo>
                    <a:pt x="2534425" y="1170836"/>
                  </a:lnTo>
                  <a:lnTo>
                    <a:pt x="2534628" y="1173487"/>
                  </a:lnTo>
                  <a:lnTo>
                    <a:pt x="2534826" y="1176139"/>
                  </a:lnTo>
                  <a:lnTo>
                    <a:pt x="2535018" y="1178791"/>
                  </a:lnTo>
                  <a:lnTo>
                    <a:pt x="2535204" y="1181443"/>
                  </a:lnTo>
                  <a:lnTo>
                    <a:pt x="2535385" y="1184096"/>
                  </a:lnTo>
                  <a:lnTo>
                    <a:pt x="2535561" y="1186749"/>
                  </a:lnTo>
                  <a:lnTo>
                    <a:pt x="2535730" y="1189403"/>
                  </a:lnTo>
                  <a:lnTo>
                    <a:pt x="2535894" y="1192057"/>
                  </a:lnTo>
                  <a:lnTo>
                    <a:pt x="2536053" y="1194711"/>
                  </a:lnTo>
                  <a:lnTo>
                    <a:pt x="2536206" y="1197365"/>
                  </a:lnTo>
                  <a:lnTo>
                    <a:pt x="2536354" y="1200020"/>
                  </a:lnTo>
                  <a:lnTo>
                    <a:pt x="2536496" y="1202675"/>
                  </a:lnTo>
                  <a:lnTo>
                    <a:pt x="2536632" y="1205331"/>
                  </a:lnTo>
                  <a:lnTo>
                    <a:pt x="2536763" y="1207986"/>
                  </a:lnTo>
                  <a:lnTo>
                    <a:pt x="2536888" y="1210642"/>
                  </a:lnTo>
                  <a:lnTo>
                    <a:pt x="2537008" y="1213299"/>
                  </a:lnTo>
                  <a:lnTo>
                    <a:pt x="2537122" y="1215955"/>
                  </a:lnTo>
                  <a:lnTo>
                    <a:pt x="2537231" y="1218612"/>
                  </a:lnTo>
                  <a:lnTo>
                    <a:pt x="2537334" y="1221269"/>
                  </a:lnTo>
                  <a:lnTo>
                    <a:pt x="2537431" y="1223926"/>
                  </a:lnTo>
                  <a:lnTo>
                    <a:pt x="2537523" y="1226583"/>
                  </a:lnTo>
                  <a:lnTo>
                    <a:pt x="2537610" y="1229241"/>
                  </a:lnTo>
                  <a:lnTo>
                    <a:pt x="2537690" y="1231898"/>
                  </a:lnTo>
                  <a:lnTo>
                    <a:pt x="2537765" y="1234556"/>
                  </a:lnTo>
                  <a:lnTo>
                    <a:pt x="2537835" y="1237214"/>
                  </a:lnTo>
                  <a:lnTo>
                    <a:pt x="2537899" y="1239872"/>
                  </a:lnTo>
                  <a:lnTo>
                    <a:pt x="2537958" y="1242530"/>
                  </a:lnTo>
                  <a:lnTo>
                    <a:pt x="2538011" y="1245189"/>
                  </a:lnTo>
                  <a:lnTo>
                    <a:pt x="2538058" y="1247847"/>
                  </a:lnTo>
                  <a:lnTo>
                    <a:pt x="2538100" y="1250506"/>
                  </a:lnTo>
                  <a:lnTo>
                    <a:pt x="2538136" y="1253165"/>
                  </a:lnTo>
                  <a:lnTo>
                    <a:pt x="2538167" y="1255824"/>
                  </a:lnTo>
                  <a:lnTo>
                    <a:pt x="2538192" y="1258482"/>
                  </a:lnTo>
                  <a:lnTo>
                    <a:pt x="2538211" y="1261141"/>
                  </a:lnTo>
                  <a:lnTo>
                    <a:pt x="2538225" y="1263800"/>
                  </a:lnTo>
                  <a:lnTo>
                    <a:pt x="2538233" y="1266459"/>
                  </a:lnTo>
                  <a:lnTo>
                    <a:pt x="2538236" y="1269118"/>
                  </a:lnTo>
                  <a:lnTo>
                    <a:pt x="2538233" y="1271777"/>
                  </a:lnTo>
                  <a:lnTo>
                    <a:pt x="2538225" y="1274436"/>
                  </a:lnTo>
                  <a:lnTo>
                    <a:pt x="2538211" y="1277095"/>
                  </a:lnTo>
                  <a:lnTo>
                    <a:pt x="2538192" y="1279753"/>
                  </a:lnTo>
                  <a:lnTo>
                    <a:pt x="2538167" y="1282412"/>
                  </a:lnTo>
                  <a:lnTo>
                    <a:pt x="2538136" y="1285071"/>
                  </a:lnTo>
                  <a:lnTo>
                    <a:pt x="2538100" y="1287730"/>
                  </a:lnTo>
                  <a:lnTo>
                    <a:pt x="2538058" y="1290388"/>
                  </a:lnTo>
                  <a:lnTo>
                    <a:pt x="2538011" y="1293047"/>
                  </a:lnTo>
                  <a:lnTo>
                    <a:pt x="2537958" y="1295705"/>
                  </a:lnTo>
                  <a:lnTo>
                    <a:pt x="2537899" y="1298363"/>
                  </a:lnTo>
                  <a:lnTo>
                    <a:pt x="2537835" y="1301022"/>
                  </a:lnTo>
                  <a:lnTo>
                    <a:pt x="2537765" y="1303679"/>
                  </a:lnTo>
                  <a:lnTo>
                    <a:pt x="2537690" y="1306337"/>
                  </a:lnTo>
                  <a:lnTo>
                    <a:pt x="2537610" y="1308995"/>
                  </a:lnTo>
                  <a:lnTo>
                    <a:pt x="2537523" y="1311653"/>
                  </a:lnTo>
                  <a:lnTo>
                    <a:pt x="2537431" y="1314310"/>
                  </a:lnTo>
                  <a:lnTo>
                    <a:pt x="2537334" y="1316967"/>
                  </a:lnTo>
                  <a:lnTo>
                    <a:pt x="2537231" y="1319624"/>
                  </a:lnTo>
                  <a:lnTo>
                    <a:pt x="2537122" y="1322281"/>
                  </a:lnTo>
                  <a:lnTo>
                    <a:pt x="2537008" y="1324937"/>
                  </a:lnTo>
                  <a:lnTo>
                    <a:pt x="2536888" y="1327593"/>
                  </a:lnTo>
                  <a:lnTo>
                    <a:pt x="2536763" y="1330249"/>
                  </a:lnTo>
                  <a:lnTo>
                    <a:pt x="2536632" y="1332905"/>
                  </a:lnTo>
                  <a:lnTo>
                    <a:pt x="2536496" y="1335561"/>
                  </a:lnTo>
                  <a:lnTo>
                    <a:pt x="2536354" y="1338216"/>
                  </a:lnTo>
                  <a:lnTo>
                    <a:pt x="2536206" y="1340870"/>
                  </a:lnTo>
                  <a:lnTo>
                    <a:pt x="2536053" y="1343525"/>
                  </a:lnTo>
                  <a:lnTo>
                    <a:pt x="2535894" y="1346179"/>
                  </a:lnTo>
                  <a:lnTo>
                    <a:pt x="2535730" y="1348833"/>
                  </a:lnTo>
                  <a:lnTo>
                    <a:pt x="2535561" y="1351487"/>
                  </a:lnTo>
                  <a:lnTo>
                    <a:pt x="2535385" y="1354140"/>
                  </a:lnTo>
                  <a:lnTo>
                    <a:pt x="2535204" y="1356792"/>
                  </a:lnTo>
                  <a:lnTo>
                    <a:pt x="2535018" y="1359445"/>
                  </a:lnTo>
                  <a:lnTo>
                    <a:pt x="2534826" y="1362097"/>
                  </a:lnTo>
                  <a:lnTo>
                    <a:pt x="2534628" y="1364748"/>
                  </a:lnTo>
                  <a:lnTo>
                    <a:pt x="2534425" y="1367399"/>
                  </a:lnTo>
                  <a:lnTo>
                    <a:pt x="2534216" y="1370050"/>
                  </a:lnTo>
                  <a:lnTo>
                    <a:pt x="2534002" y="1372700"/>
                  </a:lnTo>
                  <a:lnTo>
                    <a:pt x="2533782" y="1375350"/>
                  </a:lnTo>
                  <a:lnTo>
                    <a:pt x="2533557" y="1378000"/>
                  </a:lnTo>
                  <a:lnTo>
                    <a:pt x="2533326" y="1380649"/>
                  </a:lnTo>
                  <a:lnTo>
                    <a:pt x="2533090" y="1383297"/>
                  </a:lnTo>
                  <a:lnTo>
                    <a:pt x="2532848" y="1385945"/>
                  </a:lnTo>
                  <a:lnTo>
                    <a:pt x="2532600" y="1388592"/>
                  </a:lnTo>
                  <a:lnTo>
                    <a:pt x="2532347" y="1391239"/>
                  </a:lnTo>
                  <a:lnTo>
                    <a:pt x="2532088" y="1393885"/>
                  </a:lnTo>
                  <a:lnTo>
                    <a:pt x="2531824" y="1396531"/>
                  </a:lnTo>
                  <a:lnTo>
                    <a:pt x="2531555" y="1399176"/>
                  </a:lnTo>
                  <a:lnTo>
                    <a:pt x="2531279" y="1401821"/>
                  </a:lnTo>
                  <a:lnTo>
                    <a:pt x="2530998" y="1404465"/>
                  </a:lnTo>
                  <a:lnTo>
                    <a:pt x="2530712" y="1407108"/>
                  </a:lnTo>
                  <a:lnTo>
                    <a:pt x="2530420" y="1409751"/>
                  </a:lnTo>
                  <a:lnTo>
                    <a:pt x="2530123" y="1412393"/>
                  </a:lnTo>
                  <a:lnTo>
                    <a:pt x="2529820" y="1415035"/>
                  </a:lnTo>
                  <a:lnTo>
                    <a:pt x="2529511" y="1417676"/>
                  </a:lnTo>
                  <a:lnTo>
                    <a:pt x="2529197" y="1420317"/>
                  </a:lnTo>
                  <a:lnTo>
                    <a:pt x="2528878" y="1422956"/>
                  </a:lnTo>
                  <a:lnTo>
                    <a:pt x="2528553" y="1425595"/>
                  </a:lnTo>
                  <a:lnTo>
                    <a:pt x="2528222" y="1428233"/>
                  </a:lnTo>
                  <a:lnTo>
                    <a:pt x="2527886" y="1430871"/>
                  </a:lnTo>
                  <a:lnTo>
                    <a:pt x="2527600" y="1433076"/>
                  </a:lnTo>
                  <a:lnTo>
                    <a:pt x="2526302" y="1432343"/>
                  </a:lnTo>
                  <a:lnTo>
                    <a:pt x="2523984" y="1431041"/>
                  </a:lnTo>
                  <a:lnTo>
                    <a:pt x="2521663" y="1429744"/>
                  </a:lnTo>
                  <a:lnTo>
                    <a:pt x="2519339" y="1428452"/>
                  </a:lnTo>
                  <a:lnTo>
                    <a:pt x="2517012" y="1427164"/>
                  </a:lnTo>
                  <a:lnTo>
                    <a:pt x="2514683" y="1425882"/>
                  </a:lnTo>
                  <a:lnTo>
                    <a:pt x="2512352" y="1424604"/>
                  </a:lnTo>
                  <a:lnTo>
                    <a:pt x="2510017" y="1423331"/>
                  </a:lnTo>
                  <a:lnTo>
                    <a:pt x="2507680" y="1422063"/>
                  </a:lnTo>
                  <a:lnTo>
                    <a:pt x="2505340" y="1420800"/>
                  </a:lnTo>
                  <a:lnTo>
                    <a:pt x="2502998" y="1419542"/>
                  </a:lnTo>
                  <a:lnTo>
                    <a:pt x="2500653" y="1418289"/>
                  </a:lnTo>
                  <a:lnTo>
                    <a:pt x="2498305" y="1417041"/>
                  </a:lnTo>
                  <a:lnTo>
                    <a:pt x="2495955" y="1415798"/>
                  </a:lnTo>
                  <a:lnTo>
                    <a:pt x="2493602" y="1414559"/>
                  </a:lnTo>
                  <a:lnTo>
                    <a:pt x="2491246" y="1413326"/>
                  </a:lnTo>
                  <a:lnTo>
                    <a:pt x="2488888" y="1412097"/>
                  </a:lnTo>
                  <a:lnTo>
                    <a:pt x="2486527" y="1410873"/>
                  </a:lnTo>
                  <a:lnTo>
                    <a:pt x="2484164" y="1409655"/>
                  </a:lnTo>
                  <a:lnTo>
                    <a:pt x="2481798" y="1408441"/>
                  </a:lnTo>
                  <a:lnTo>
                    <a:pt x="2479430" y="1407232"/>
                  </a:lnTo>
                  <a:lnTo>
                    <a:pt x="2477059" y="1406028"/>
                  </a:lnTo>
                  <a:lnTo>
                    <a:pt x="2474686" y="1404830"/>
                  </a:lnTo>
                  <a:lnTo>
                    <a:pt x="2472310" y="1403636"/>
                  </a:lnTo>
                  <a:lnTo>
                    <a:pt x="2469932" y="1402447"/>
                  </a:lnTo>
                  <a:lnTo>
                    <a:pt x="2467551" y="1401263"/>
                  </a:lnTo>
                  <a:lnTo>
                    <a:pt x="2465168" y="1400084"/>
                  </a:lnTo>
                  <a:lnTo>
                    <a:pt x="2462782" y="1398911"/>
                  </a:lnTo>
                  <a:lnTo>
                    <a:pt x="2460394" y="1397741"/>
                  </a:lnTo>
                  <a:lnTo>
                    <a:pt x="2458003" y="1396578"/>
                  </a:lnTo>
                  <a:lnTo>
                    <a:pt x="2455610" y="1395419"/>
                  </a:lnTo>
                  <a:lnTo>
                    <a:pt x="2453214" y="1394265"/>
                  </a:lnTo>
                  <a:lnTo>
                    <a:pt x="2450816" y="1393116"/>
                  </a:lnTo>
                  <a:lnTo>
                    <a:pt x="2448416" y="1391972"/>
                  </a:lnTo>
                  <a:lnTo>
                    <a:pt x="2446013" y="1390834"/>
                  </a:lnTo>
                  <a:lnTo>
                    <a:pt x="2443608" y="1389700"/>
                  </a:lnTo>
                  <a:lnTo>
                    <a:pt x="2441201" y="1388571"/>
                  </a:lnTo>
                  <a:lnTo>
                    <a:pt x="2438791" y="1387448"/>
                  </a:lnTo>
                  <a:lnTo>
                    <a:pt x="2436379" y="1386329"/>
                  </a:lnTo>
                  <a:lnTo>
                    <a:pt x="2433964" y="1385216"/>
                  </a:lnTo>
                  <a:lnTo>
                    <a:pt x="2431547" y="1384107"/>
                  </a:lnTo>
                  <a:lnTo>
                    <a:pt x="2429128" y="1383003"/>
                  </a:lnTo>
                  <a:lnTo>
                    <a:pt x="2426707" y="1381905"/>
                  </a:lnTo>
                  <a:lnTo>
                    <a:pt x="2424283" y="1380812"/>
                  </a:lnTo>
                  <a:lnTo>
                    <a:pt x="2421857" y="1379724"/>
                  </a:lnTo>
                  <a:lnTo>
                    <a:pt x="2419429" y="1378641"/>
                  </a:lnTo>
                  <a:lnTo>
                    <a:pt x="2416998" y="1377563"/>
                  </a:lnTo>
                  <a:lnTo>
                    <a:pt x="2414565" y="1376490"/>
                  </a:lnTo>
                  <a:lnTo>
                    <a:pt x="2412130" y="1375422"/>
                  </a:lnTo>
                  <a:lnTo>
                    <a:pt x="2409693" y="1374359"/>
                  </a:lnTo>
                  <a:lnTo>
                    <a:pt x="2407253" y="1373302"/>
                  </a:lnTo>
                  <a:lnTo>
                    <a:pt x="2404812" y="1372249"/>
                  </a:lnTo>
                  <a:lnTo>
                    <a:pt x="2402368" y="1371202"/>
                  </a:lnTo>
                  <a:lnTo>
                    <a:pt x="2399921" y="1370160"/>
                  </a:lnTo>
                  <a:lnTo>
                    <a:pt x="2397473" y="1369122"/>
                  </a:lnTo>
                  <a:lnTo>
                    <a:pt x="2395023" y="1368090"/>
                  </a:lnTo>
                  <a:lnTo>
                    <a:pt x="2392570" y="1367064"/>
                  </a:lnTo>
                  <a:lnTo>
                    <a:pt x="2390115" y="1366042"/>
                  </a:lnTo>
                  <a:lnTo>
                    <a:pt x="2387658" y="1365025"/>
                  </a:lnTo>
                  <a:lnTo>
                    <a:pt x="2385199" y="1364014"/>
                  </a:lnTo>
                  <a:lnTo>
                    <a:pt x="2382738" y="1363008"/>
                  </a:lnTo>
                  <a:lnTo>
                    <a:pt x="2380275" y="1362007"/>
                  </a:lnTo>
                  <a:lnTo>
                    <a:pt x="2377809" y="1361011"/>
                  </a:lnTo>
                  <a:lnTo>
                    <a:pt x="2375342" y="1360020"/>
                  </a:lnTo>
                  <a:lnTo>
                    <a:pt x="2372873" y="1359034"/>
                  </a:lnTo>
                  <a:lnTo>
                    <a:pt x="2370401" y="1358054"/>
                  </a:lnTo>
                  <a:lnTo>
                    <a:pt x="2367927" y="1357079"/>
                  </a:lnTo>
                  <a:lnTo>
                    <a:pt x="2365452" y="1356109"/>
                  </a:lnTo>
                  <a:lnTo>
                    <a:pt x="2362974" y="1355144"/>
                  </a:lnTo>
                  <a:lnTo>
                    <a:pt x="2360494" y="1354184"/>
                  </a:lnTo>
                  <a:lnTo>
                    <a:pt x="2358012" y="1353230"/>
                  </a:lnTo>
                  <a:lnTo>
                    <a:pt x="2355529" y="1352280"/>
                  </a:lnTo>
                  <a:lnTo>
                    <a:pt x="2353043" y="1351336"/>
                  </a:lnTo>
                  <a:lnTo>
                    <a:pt x="2350555" y="1350397"/>
                  </a:lnTo>
                  <a:lnTo>
                    <a:pt x="2348066" y="1349464"/>
                  </a:lnTo>
                  <a:lnTo>
                    <a:pt x="2345574" y="1348535"/>
                  </a:lnTo>
                  <a:lnTo>
                    <a:pt x="2343081" y="1347612"/>
                  </a:lnTo>
                  <a:lnTo>
                    <a:pt x="2340585" y="1346694"/>
                  </a:lnTo>
                  <a:lnTo>
                    <a:pt x="2338088" y="1345782"/>
                  </a:lnTo>
                  <a:lnTo>
                    <a:pt x="2335589" y="1344874"/>
                  </a:lnTo>
                  <a:lnTo>
                    <a:pt x="2333088" y="1343972"/>
                  </a:lnTo>
                  <a:lnTo>
                    <a:pt x="2330585" y="1343074"/>
                  </a:lnTo>
                  <a:lnTo>
                    <a:pt x="2328080" y="1342183"/>
                  </a:lnTo>
                  <a:lnTo>
                    <a:pt x="2325573" y="1341296"/>
                  </a:lnTo>
                  <a:lnTo>
                    <a:pt x="2323064" y="1340415"/>
                  </a:lnTo>
                  <a:lnTo>
                    <a:pt x="2320554" y="1339539"/>
                  </a:lnTo>
                  <a:lnTo>
                    <a:pt x="2318042" y="1338668"/>
                  </a:lnTo>
                  <a:lnTo>
                    <a:pt x="2315527" y="1337803"/>
                  </a:lnTo>
                  <a:lnTo>
                    <a:pt x="2313011" y="1336942"/>
                  </a:lnTo>
                  <a:lnTo>
                    <a:pt x="2310494" y="1336088"/>
                  </a:lnTo>
                  <a:lnTo>
                    <a:pt x="2307974" y="1335238"/>
                  </a:lnTo>
                  <a:lnTo>
                    <a:pt x="2305453" y="1334393"/>
                  </a:lnTo>
                  <a:lnTo>
                    <a:pt x="2302930" y="1333554"/>
                  </a:lnTo>
                  <a:lnTo>
                    <a:pt x="2300405" y="1332720"/>
                  </a:lnTo>
                  <a:lnTo>
                    <a:pt x="2297878" y="1331892"/>
                  </a:lnTo>
                  <a:lnTo>
                    <a:pt x="2295350" y="1331069"/>
                  </a:lnTo>
                  <a:lnTo>
                    <a:pt x="2292820" y="1330251"/>
                  </a:lnTo>
                  <a:lnTo>
                    <a:pt x="2290288" y="1329438"/>
                  </a:lnTo>
                  <a:lnTo>
                    <a:pt x="2287755" y="1328631"/>
                  </a:lnTo>
                  <a:lnTo>
                    <a:pt x="2285220" y="1327829"/>
                  </a:lnTo>
                  <a:lnTo>
                    <a:pt x="2282683" y="1327032"/>
                  </a:lnTo>
                  <a:lnTo>
                    <a:pt x="2280145" y="1326241"/>
                  </a:lnTo>
                  <a:lnTo>
                    <a:pt x="2277605" y="1325455"/>
                  </a:lnTo>
                  <a:lnTo>
                    <a:pt x="2275063" y="1324674"/>
                  </a:lnTo>
                  <a:lnTo>
                    <a:pt x="2272520" y="1323898"/>
                  </a:lnTo>
                  <a:lnTo>
                    <a:pt x="2269975" y="1323128"/>
                  </a:lnTo>
                  <a:lnTo>
                    <a:pt x="2267428" y="1322363"/>
                  </a:lnTo>
                  <a:lnTo>
                    <a:pt x="2264880" y="1321604"/>
                  </a:lnTo>
                  <a:lnTo>
                    <a:pt x="2262330" y="1320850"/>
                  </a:lnTo>
                  <a:lnTo>
                    <a:pt x="2259779" y="1320101"/>
                  </a:lnTo>
                  <a:lnTo>
                    <a:pt x="2257226" y="1319358"/>
                  </a:lnTo>
                  <a:lnTo>
                    <a:pt x="2254672" y="1318620"/>
                  </a:lnTo>
                  <a:lnTo>
                    <a:pt x="2252116" y="1317887"/>
                  </a:lnTo>
                  <a:lnTo>
                    <a:pt x="2249558" y="1317160"/>
                  </a:lnTo>
                  <a:lnTo>
                    <a:pt x="2246999" y="1316438"/>
                  </a:lnTo>
                  <a:lnTo>
                    <a:pt x="2244439" y="1315721"/>
                  </a:lnTo>
                  <a:lnTo>
                    <a:pt x="2241877" y="1315010"/>
                  </a:lnTo>
                  <a:lnTo>
                    <a:pt x="2239313" y="1314304"/>
                  </a:lnTo>
                  <a:lnTo>
                    <a:pt x="2236748" y="1313604"/>
                  </a:lnTo>
                  <a:lnTo>
                    <a:pt x="2234182" y="1312908"/>
                  </a:lnTo>
                  <a:lnTo>
                    <a:pt x="2231614" y="1312219"/>
                  </a:lnTo>
                  <a:lnTo>
                    <a:pt x="2229045" y="1311534"/>
                  </a:lnTo>
                  <a:lnTo>
                    <a:pt x="2226474" y="1310855"/>
                  </a:lnTo>
                  <a:lnTo>
                    <a:pt x="2223902" y="1310182"/>
                  </a:lnTo>
                  <a:lnTo>
                    <a:pt x="2221328" y="1309514"/>
                  </a:lnTo>
                  <a:lnTo>
                    <a:pt x="2218753" y="1308851"/>
                  </a:lnTo>
                  <a:lnTo>
                    <a:pt x="2216177" y="1308193"/>
                  </a:lnTo>
                  <a:lnTo>
                    <a:pt x="2213599" y="1307541"/>
                  </a:lnTo>
                  <a:lnTo>
                    <a:pt x="2211020" y="1306895"/>
                  </a:lnTo>
                  <a:lnTo>
                    <a:pt x="2208439" y="1306254"/>
                  </a:lnTo>
                  <a:lnTo>
                    <a:pt x="2205858" y="1305618"/>
                  </a:lnTo>
                  <a:lnTo>
                    <a:pt x="2203275" y="1304987"/>
                  </a:lnTo>
                  <a:lnTo>
                    <a:pt x="2200690" y="1304362"/>
                  </a:lnTo>
                  <a:lnTo>
                    <a:pt x="2198104" y="1303743"/>
                  </a:lnTo>
                  <a:lnTo>
                    <a:pt x="2195517" y="1303129"/>
                  </a:lnTo>
                  <a:lnTo>
                    <a:pt x="2192929" y="1302520"/>
                  </a:lnTo>
                  <a:lnTo>
                    <a:pt x="2190339" y="1301917"/>
                  </a:lnTo>
                  <a:lnTo>
                    <a:pt x="2187748" y="1301319"/>
                  </a:lnTo>
                  <a:lnTo>
                    <a:pt x="2185157" y="1300726"/>
                  </a:lnTo>
                  <a:lnTo>
                    <a:pt x="2182563" y="1300139"/>
                  </a:lnTo>
                  <a:lnTo>
                    <a:pt x="2179968" y="1299558"/>
                  </a:lnTo>
                  <a:lnTo>
                    <a:pt x="2177373" y="1298981"/>
                  </a:lnTo>
                  <a:lnTo>
                    <a:pt x="2174776" y="1298411"/>
                  </a:lnTo>
                  <a:lnTo>
                    <a:pt x="2172178" y="1297846"/>
                  </a:lnTo>
                  <a:lnTo>
                    <a:pt x="2169578" y="1297286"/>
                  </a:lnTo>
                  <a:lnTo>
                    <a:pt x="2166978" y="1296731"/>
                  </a:lnTo>
                  <a:lnTo>
                    <a:pt x="2164376" y="1296182"/>
                  </a:lnTo>
                  <a:lnTo>
                    <a:pt x="2161773" y="1295639"/>
                  </a:lnTo>
                  <a:lnTo>
                    <a:pt x="2159169" y="1295101"/>
                  </a:lnTo>
                  <a:lnTo>
                    <a:pt x="2156565" y="1294568"/>
                  </a:lnTo>
                  <a:lnTo>
                    <a:pt x="2153958" y="1294041"/>
                  </a:lnTo>
                  <a:lnTo>
                    <a:pt x="2151351" y="1293520"/>
                  </a:lnTo>
                  <a:lnTo>
                    <a:pt x="2148743" y="1293004"/>
                  </a:lnTo>
                  <a:lnTo>
                    <a:pt x="2146133" y="1292493"/>
                  </a:lnTo>
                  <a:lnTo>
                    <a:pt x="2143523" y="1291988"/>
                  </a:lnTo>
                  <a:lnTo>
                    <a:pt x="2140911" y="1291488"/>
                  </a:lnTo>
                  <a:lnTo>
                    <a:pt x="2138299" y="1290994"/>
                  </a:lnTo>
                  <a:lnTo>
                    <a:pt x="2135685" y="1290505"/>
                  </a:lnTo>
                  <a:lnTo>
                    <a:pt x="2133071" y="1290022"/>
                  </a:lnTo>
                  <a:lnTo>
                    <a:pt x="2130455" y="1289544"/>
                  </a:lnTo>
                  <a:lnTo>
                    <a:pt x="2127838" y="1289071"/>
                  </a:lnTo>
                  <a:lnTo>
                    <a:pt x="2125221" y="1288604"/>
                  </a:lnTo>
                  <a:lnTo>
                    <a:pt x="2122602" y="1288143"/>
                  </a:lnTo>
                  <a:lnTo>
                    <a:pt x="2119983" y="1287687"/>
                  </a:lnTo>
                  <a:lnTo>
                    <a:pt x="2117362" y="1287237"/>
                  </a:lnTo>
                  <a:lnTo>
                    <a:pt x="2114741" y="1286792"/>
                  </a:lnTo>
                  <a:lnTo>
                    <a:pt x="2112118" y="1286352"/>
                  </a:lnTo>
                  <a:lnTo>
                    <a:pt x="2109495" y="1285918"/>
                  </a:lnTo>
                  <a:lnTo>
                    <a:pt x="2106871" y="1285490"/>
                  </a:lnTo>
                  <a:lnTo>
                    <a:pt x="2104246" y="1285067"/>
                  </a:lnTo>
                  <a:lnTo>
                    <a:pt x="2101620" y="1284649"/>
                  </a:lnTo>
                  <a:lnTo>
                    <a:pt x="2098993" y="1284237"/>
                  </a:lnTo>
                  <a:lnTo>
                    <a:pt x="2096365" y="1283831"/>
                  </a:lnTo>
                  <a:lnTo>
                    <a:pt x="2093737" y="1283430"/>
                  </a:lnTo>
                  <a:lnTo>
                    <a:pt x="2091108" y="1283035"/>
                  </a:lnTo>
                  <a:lnTo>
                    <a:pt x="2088477" y="1282645"/>
                  </a:lnTo>
                  <a:lnTo>
                    <a:pt x="2085846" y="1282260"/>
                  </a:lnTo>
                  <a:lnTo>
                    <a:pt x="2083215" y="1281881"/>
                  </a:lnTo>
                  <a:lnTo>
                    <a:pt x="2080582" y="1281508"/>
                  </a:lnTo>
                  <a:lnTo>
                    <a:pt x="2077949" y="1281140"/>
                  </a:lnTo>
                  <a:lnTo>
                    <a:pt x="2075314" y="1280778"/>
                  </a:lnTo>
                  <a:lnTo>
                    <a:pt x="2072680" y="1280421"/>
                  </a:lnTo>
                  <a:lnTo>
                    <a:pt x="2070044" y="1280069"/>
                  </a:lnTo>
                  <a:lnTo>
                    <a:pt x="2067408" y="1279724"/>
                  </a:lnTo>
                  <a:lnTo>
                    <a:pt x="2064771" y="1279383"/>
                  </a:lnTo>
                  <a:lnTo>
                    <a:pt x="2062133" y="1279049"/>
                  </a:lnTo>
                  <a:lnTo>
                    <a:pt x="2059494" y="1278719"/>
                  </a:lnTo>
                  <a:lnTo>
                    <a:pt x="2056855" y="1278396"/>
                  </a:lnTo>
                  <a:lnTo>
                    <a:pt x="2054215" y="1278078"/>
                  </a:lnTo>
                  <a:lnTo>
                    <a:pt x="2051575" y="1277765"/>
                  </a:lnTo>
                  <a:lnTo>
                    <a:pt x="2048934" y="1277458"/>
                  </a:lnTo>
                  <a:lnTo>
                    <a:pt x="2046292" y="1277156"/>
                  </a:lnTo>
                  <a:lnTo>
                    <a:pt x="2043650" y="1276860"/>
                  </a:lnTo>
                  <a:lnTo>
                    <a:pt x="2041007" y="1276570"/>
                  </a:lnTo>
                  <a:lnTo>
                    <a:pt x="2038363" y="1276285"/>
                  </a:lnTo>
                  <a:lnTo>
                    <a:pt x="2035719" y="1276005"/>
                  </a:lnTo>
                  <a:lnTo>
                    <a:pt x="2033074" y="1275732"/>
                  </a:lnTo>
                  <a:lnTo>
                    <a:pt x="2030429" y="1275463"/>
                  </a:lnTo>
                  <a:lnTo>
                    <a:pt x="2027783" y="1275200"/>
                  </a:lnTo>
                  <a:lnTo>
                    <a:pt x="2025136" y="1274943"/>
                  </a:lnTo>
                  <a:lnTo>
                    <a:pt x="2022490" y="1274692"/>
                  </a:lnTo>
                  <a:lnTo>
                    <a:pt x="2019842" y="1274445"/>
                  </a:lnTo>
                  <a:lnTo>
                    <a:pt x="2017194" y="1274205"/>
                  </a:lnTo>
                  <a:lnTo>
                    <a:pt x="2014545" y="1273970"/>
                  </a:lnTo>
                  <a:lnTo>
                    <a:pt x="2011897" y="1273740"/>
                  </a:lnTo>
                  <a:lnTo>
                    <a:pt x="2009247" y="1273516"/>
                  </a:lnTo>
                  <a:lnTo>
                    <a:pt x="2006597" y="1273298"/>
                  </a:lnTo>
                  <a:lnTo>
                    <a:pt x="2003946" y="1273085"/>
                  </a:lnTo>
                  <a:lnTo>
                    <a:pt x="2001296" y="1272878"/>
                  </a:lnTo>
                  <a:lnTo>
                    <a:pt x="1998644" y="1272676"/>
                  </a:lnTo>
                  <a:lnTo>
                    <a:pt x="1995993" y="1272480"/>
                  </a:lnTo>
                  <a:lnTo>
                    <a:pt x="1993341" y="1272289"/>
                  </a:lnTo>
                  <a:lnTo>
                    <a:pt x="1990688" y="1272104"/>
                  </a:lnTo>
                  <a:lnTo>
                    <a:pt x="1988036" y="1271925"/>
                  </a:lnTo>
                  <a:lnTo>
                    <a:pt x="1985382" y="1271751"/>
                  </a:lnTo>
                  <a:lnTo>
                    <a:pt x="1982729" y="1271582"/>
                  </a:lnTo>
                  <a:lnTo>
                    <a:pt x="1980075" y="1271419"/>
                  </a:lnTo>
                  <a:lnTo>
                    <a:pt x="1977420" y="1271262"/>
                  </a:lnTo>
                  <a:lnTo>
                    <a:pt x="1974766" y="1271110"/>
                  </a:lnTo>
                  <a:lnTo>
                    <a:pt x="1972111" y="1270964"/>
                  </a:lnTo>
                  <a:lnTo>
                    <a:pt x="1969456" y="1270824"/>
                  </a:lnTo>
                  <a:lnTo>
                    <a:pt x="1966800" y="1270689"/>
                  </a:lnTo>
                  <a:lnTo>
                    <a:pt x="1964144" y="1270559"/>
                  </a:lnTo>
                  <a:lnTo>
                    <a:pt x="1961488" y="1270435"/>
                  </a:lnTo>
                  <a:lnTo>
                    <a:pt x="1958832" y="1270317"/>
                  </a:lnTo>
                  <a:lnTo>
                    <a:pt x="1956176" y="1270204"/>
                  </a:lnTo>
                  <a:lnTo>
                    <a:pt x="1953519" y="1270097"/>
                  </a:lnTo>
                  <a:lnTo>
                    <a:pt x="1950862" y="1269995"/>
                  </a:lnTo>
                  <a:lnTo>
                    <a:pt x="1948205" y="1269899"/>
                  </a:lnTo>
                  <a:lnTo>
                    <a:pt x="1945547" y="1269809"/>
                  </a:lnTo>
                  <a:lnTo>
                    <a:pt x="1942890" y="1269724"/>
                  </a:lnTo>
                  <a:lnTo>
                    <a:pt x="1940232" y="1269645"/>
                  </a:lnTo>
                  <a:lnTo>
                    <a:pt x="1937574" y="1269571"/>
                  </a:lnTo>
                  <a:lnTo>
                    <a:pt x="1934916" y="1269502"/>
                  </a:lnTo>
                  <a:lnTo>
                    <a:pt x="1932258" y="1269440"/>
                  </a:lnTo>
                  <a:lnTo>
                    <a:pt x="1929600" y="1269383"/>
                  </a:lnTo>
                  <a:lnTo>
                    <a:pt x="1926941" y="1269331"/>
                  </a:lnTo>
                  <a:lnTo>
                    <a:pt x="1924283" y="1269285"/>
                  </a:lnTo>
                  <a:lnTo>
                    <a:pt x="1921624" y="1269245"/>
                  </a:lnTo>
                  <a:lnTo>
                    <a:pt x="1918965" y="1269210"/>
                  </a:lnTo>
                  <a:lnTo>
                    <a:pt x="1916307" y="1269181"/>
                  </a:lnTo>
                  <a:lnTo>
                    <a:pt x="1913648" y="1269157"/>
                  </a:lnTo>
                  <a:lnTo>
                    <a:pt x="1910989" y="1269139"/>
                  </a:lnTo>
                  <a:lnTo>
                    <a:pt x="1908330" y="1269126"/>
                  </a:lnTo>
                  <a:lnTo>
                    <a:pt x="1905671" y="1269119"/>
                  </a:lnTo>
                  <a:lnTo>
                    <a:pt x="1903012" y="1269118"/>
                  </a:lnTo>
                  <a:lnTo>
                    <a:pt x="1900353" y="1269122"/>
                  </a:lnTo>
                  <a:lnTo>
                    <a:pt x="1897694" y="1269132"/>
                  </a:lnTo>
                  <a:lnTo>
                    <a:pt x="1895035" y="1269147"/>
                  </a:lnTo>
                  <a:lnTo>
                    <a:pt x="1892377" y="1269168"/>
                  </a:lnTo>
                  <a:lnTo>
                    <a:pt x="1889718" y="1269195"/>
                  </a:lnTo>
                  <a:lnTo>
                    <a:pt x="1887059" y="1269227"/>
                  </a:lnTo>
                  <a:lnTo>
                    <a:pt x="1884401" y="1269264"/>
                  </a:lnTo>
                  <a:lnTo>
                    <a:pt x="1881742" y="1269307"/>
                  </a:lnTo>
                  <a:lnTo>
                    <a:pt x="1879083" y="1269356"/>
                  </a:lnTo>
                  <a:lnTo>
                    <a:pt x="1876425" y="1269410"/>
                  </a:lnTo>
                  <a:lnTo>
                    <a:pt x="1873767" y="1269470"/>
                  </a:lnTo>
                  <a:lnTo>
                    <a:pt x="1871109" y="1269536"/>
                  </a:lnTo>
                  <a:lnTo>
                    <a:pt x="1868451" y="1269607"/>
                  </a:lnTo>
                  <a:lnTo>
                    <a:pt x="1865793" y="1269684"/>
                  </a:lnTo>
                  <a:lnTo>
                    <a:pt x="1863135" y="1269765"/>
                  </a:lnTo>
                  <a:lnTo>
                    <a:pt x="1860478" y="1269853"/>
                  </a:lnTo>
                  <a:lnTo>
                    <a:pt x="1857820" y="1269947"/>
                  </a:lnTo>
                  <a:lnTo>
                    <a:pt x="1855163" y="1270046"/>
                  </a:lnTo>
                  <a:lnTo>
                    <a:pt x="1852507" y="1270150"/>
                  </a:lnTo>
                  <a:lnTo>
                    <a:pt x="1849850" y="1270260"/>
                  </a:lnTo>
                  <a:lnTo>
                    <a:pt x="1847193" y="1270376"/>
                  </a:lnTo>
                  <a:lnTo>
                    <a:pt x="1844537" y="1270496"/>
                  </a:lnTo>
                  <a:lnTo>
                    <a:pt x="1841881" y="1270623"/>
                  </a:lnTo>
                  <a:lnTo>
                    <a:pt x="1839226" y="1270755"/>
                  </a:lnTo>
                  <a:lnTo>
                    <a:pt x="1836570" y="1270893"/>
                  </a:lnTo>
                  <a:lnTo>
                    <a:pt x="1833915" y="1271037"/>
                  </a:lnTo>
                  <a:lnTo>
                    <a:pt x="1831261" y="1271186"/>
                  </a:lnTo>
                  <a:lnTo>
                    <a:pt x="1828606" y="1271340"/>
                  </a:lnTo>
                  <a:lnTo>
                    <a:pt x="1825952" y="1271500"/>
                  </a:lnTo>
                  <a:lnTo>
                    <a:pt x="1823298" y="1271666"/>
                  </a:lnTo>
                  <a:lnTo>
                    <a:pt x="1820645" y="1271837"/>
                  </a:lnTo>
                  <a:lnTo>
                    <a:pt x="1817992" y="1272014"/>
                  </a:lnTo>
                  <a:lnTo>
                    <a:pt x="1815339" y="1272196"/>
                  </a:lnTo>
                  <a:lnTo>
                    <a:pt x="1812687" y="1272384"/>
                  </a:lnTo>
                  <a:lnTo>
                    <a:pt x="1810035" y="1272577"/>
                  </a:lnTo>
                  <a:lnTo>
                    <a:pt x="1807383" y="1272776"/>
                  </a:lnTo>
                  <a:lnTo>
                    <a:pt x="1804733" y="1272981"/>
                  </a:lnTo>
                  <a:lnTo>
                    <a:pt x="1802082" y="1273191"/>
                  </a:lnTo>
                  <a:lnTo>
                    <a:pt x="1799432" y="1273407"/>
                  </a:lnTo>
                  <a:lnTo>
                    <a:pt x="1796782" y="1273628"/>
                  </a:lnTo>
                  <a:lnTo>
                    <a:pt x="1794133" y="1273854"/>
                  </a:lnTo>
                  <a:lnTo>
                    <a:pt x="1791484" y="1274087"/>
                  </a:lnTo>
                  <a:lnTo>
                    <a:pt x="1788836" y="1274324"/>
                  </a:lnTo>
                  <a:lnTo>
                    <a:pt x="1786188" y="1274568"/>
                  </a:lnTo>
                  <a:lnTo>
                    <a:pt x="1783541" y="1274817"/>
                  </a:lnTo>
                  <a:lnTo>
                    <a:pt x="1780894" y="1275071"/>
                  </a:lnTo>
                  <a:lnTo>
                    <a:pt x="1778248" y="1275331"/>
                  </a:lnTo>
                  <a:lnTo>
                    <a:pt x="1775602" y="1275597"/>
                  </a:lnTo>
                  <a:lnTo>
                    <a:pt x="1772957" y="1275868"/>
                  </a:lnTo>
                  <a:lnTo>
                    <a:pt x="1770313" y="1276145"/>
                  </a:lnTo>
                  <a:lnTo>
                    <a:pt x="1767669" y="1276427"/>
                  </a:lnTo>
                  <a:lnTo>
                    <a:pt x="1765025" y="1276714"/>
                  </a:lnTo>
                  <a:lnTo>
                    <a:pt x="1762383" y="1277008"/>
                  </a:lnTo>
                  <a:lnTo>
                    <a:pt x="1759741" y="1277307"/>
                  </a:lnTo>
                  <a:lnTo>
                    <a:pt x="1757099" y="1277611"/>
                  </a:lnTo>
                  <a:lnTo>
                    <a:pt x="1754458" y="1277921"/>
                  </a:lnTo>
                  <a:lnTo>
                    <a:pt x="1751818" y="1278236"/>
                  </a:lnTo>
                  <a:lnTo>
                    <a:pt x="1749179" y="1278557"/>
                  </a:lnTo>
                  <a:lnTo>
                    <a:pt x="1746540" y="1278883"/>
                  </a:lnTo>
                  <a:lnTo>
                    <a:pt x="1743902" y="1279215"/>
                  </a:lnTo>
                  <a:lnTo>
                    <a:pt x="1741265" y="1279553"/>
                  </a:lnTo>
                  <a:lnTo>
                    <a:pt x="1738628" y="1279896"/>
                  </a:lnTo>
                  <a:lnTo>
                    <a:pt x="1735992" y="1280245"/>
                  </a:lnTo>
                  <a:lnTo>
                    <a:pt x="1733357" y="1280599"/>
                  </a:lnTo>
                  <a:lnTo>
                    <a:pt x="1730722" y="1280958"/>
                  </a:lnTo>
                  <a:lnTo>
                    <a:pt x="1728088" y="1281323"/>
                  </a:lnTo>
                  <a:lnTo>
                    <a:pt x="1725455" y="1281694"/>
                  </a:lnTo>
                  <a:lnTo>
                    <a:pt x="1722823" y="1282070"/>
                  </a:lnTo>
                  <a:lnTo>
                    <a:pt x="1720192" y="1282452"/>
                  </a:lnTo>
                  <a:lnTo>
                    <a:pt x="1717561" y="1282839"/>
                  </a:lnTo>
                  <a:lnTo>
                    <a:pt x="1714931" y="1283232"/>
                  </a:lnTo>
                  <a:lnTo>
                    <a:pt x="1712303" y="1283630"/>
                  </a:lnTo>
                  <a:lnTo>
                    <a:pt x="1709674" y="1284033"/>
                  </a:lnTo>
                  <a:lnTo>
                    <a:pt x="1707047" y="1284443"/>
                  </a:lnTo>
                  <a:lnTo>
                    <a:pt x="1704421" y="1284857"/>
                  </a:lnTo>
                  <a:lnTo>
                    <a:pt x="1701795" y="1285278"/>
                  </a:lnTo>
                  <a:lnTo>
                    <a:pt x="1699171" y="1285703"/>
                  </a:lnTo>
                  <a:lnTo>
                    <a:pt x="1696547" y="1286135"/>
                  </a:lnTo>
                  <a:lnTo>
                    <a:pt x="1693924" y="1286571"/>
                  </a:lnTo>
                  <a:lnTo>
                    <a:pt x="1691302" y="1287013"/>
                  </a:lnTo>
                  <a:lnTo>
                    <a:pt x="1688681" y="1287461"/>
                  </a:lnTo>
                  <a:lnTo>
                    <a:pt x="1686061" y="1287914"/>
                  </a:lnTo>
                  <a:lnTo>
                    <a:pt x="1683442" y="1288373"/>
                  </a:lnTo>
                  <a:lnTo>
                    <a:pt x="1680824" y="1288837"/>
                  </a:lnTo>
                  <a:lnTo>
                    <a:pt x="1678207" y="1289307"/>
                  </a:lnTo>
                  <a:lnTo>
                    <a:pt x="1675591" y="1289782"/>
                  </a:lnTo>
                  <a:lnTo>
                    <a:pt x="1672976" y="1290263"/>
                  </a:lnTo>
                  <a:lnTo>
                    <a:pt x="1670362" y="1290749"/>
                  </a:lnTo>
                  <a:lnTo>
                    <a:pt x="1667749" y="1291240"/>
                  </a:lnTo>
                  <a:lnTo>
                    <a:pt x="1665136" y="1291737"/>
                  </a:lnTo>
                  <a:lnTo>
                    <a:pt x="1662526" y="1292240"/>
                  </a:lnTo>
                  <a:lnTo>
                    <a:pt x="1659916" y="1292748"/>
                  </a:lnTo>
                  <a:lnTo>
                    <a:pt x="1657307" y="1293261"/>
                  </a:lnTo>
                  <a:lnTo>
                    <a:pt x="1654699" y="1293780"/>
                  </a:lnTo>
                  <a:lnTo>
                    <a:pt x="1652092" y="1294304"/>
                  </a:lnTo>
                  <a:lnTo>
                    <a:pt x="1649487" y="1294834"/>
                  </a:lnTo>
                  <a:lnTo>
                    <a:pt x="1646882" y="1295370"/>
                  </a:lnTo>
                  <a:lnTo>
                    <a:pt x="1644279" y="1295910"/>
                  </a:lnTo>
                  <a:lnTo>
                    <a:pt x="1641677" y="1296456"/>
                  </a:lnTo>
                  <a:lnTo>
                    <a:pt x="1639075" y="1297008"/>
                  </a:lnTo>
                  <a:lnTo>
                    <a:pt x="1636475" y="1297565"/>
                  </a:lnTo>
                  <a:lnTo>
                    <a:pt x="1633877" y="1298128"/>
                  </a:lnTo>
                  <a:lnTo>
                    <a:pt x="1631279" y="1298696"/>
                  </a:lnTo>
                  <a:lnTo>
                    <a:pt x="1628683" y="1299269"/>
                  </a:lnTo>
                  <a:lnTo>
                    <a:pt x="1626088" y="1299848"/>
                  </a:lnTo>
                  <a:lnTo>
                    <a:pt x="1623494" y="1300432"/>
                  </a:lnTo>
                  <a:lnTo>
                    <a:pt x="1620901" y="1301022"/>
                  </a:lnTo>
                  <a:lnTo>
                    <a:pt x="1618310" y="1301617"/>
                  </a:lnTo>
                  <a:lnTo>
                    <a:pt x="1615720" y="1302218"/>
                  </a:lnTo>
                  <a:lnTo>
                    <a:pt x="1613131" y="1302824"/>
                  </a:lnTo>
                  <a:lnTo>
                    <a:pt x="1610543" y="1303435"/>
                  </a:lnTo>
                  <a:lnTo>
                    <a:pt x="1607956" y="1304052"/>
                  </a:lnTo>
                  <a:lnTo>
                    <a:pt x="1605371" y="1304674"/>
                  </a:lnTo>
                  <a:lnTo>
                    <a:pt x="1602788" y="1305302"/>
                  </a:lnTo>
                  <a:lnTo>
                    <a:pt x="1600205" y="1305935"/>
                  </a:lnTo>
                  <a:lnTo>
                    <a:pt x="1597624" y="1306573"/>
                  </a:lnTo>
                  <a:lnTo>
                    <a:pt x="1595044" y="1307217"/>
                  </a:lnTo>
                  <a:lnTo>
                    <a:pt x="1592466" y="1307867"/>
                  </a:lnTo>
                  <a:lnTo>
                    <a:pt x="1589889" y="1308521"/>
                  </a:lnTo>
                  <a:lnTo>
                    <a:pt x="1587313" y="1309181"/>
                  </a:lnTo>
                  <a:lnTo>
                    <a:pt x="1584739" y="1309847"/>
                  </a:lnTo>
                  <a:lnTo>
                    <a:pt x="1582166" y="1310518"/>
                  </a:lnTo>
                  <a:lnTo>
                    <a:pt x="1579594" y="1311194"/>
                  </a:lnTo>
                  <a:lnTo>
                    <a:pt x="1577024" y="1311876"/>
                  </a:lnTo>
                  <a:lnTo>
                    <a:pt x="1574456" y="1312563"/>
                  </a:lnTo>
                  <a:lnTo>
                    <a:pt x="1571889" y="1313255"/>
                  </a:lnTo>
                  <a:lnTo>
                    <a:pt x="1569323" y="1313953"/>
                  </a:lnTo>
                  <a:lnTo>
                    <a:pt x="1566759" y="1314656"/>
                  </a:lnTo>
                  <a:lnTo>
                    <a:pt x="1564196" y="1315365"/>
                  </a:lnTo>
                  <a:lnTo>
                    <a:pt x="1561634" y="1316079"/>
                  </a:lnTo>
                  <a:lnTo>
                    <a:pt x="1559075" y="1316798"/>
                  </a:lnTo>
                  <a:lnTo>
                    <a:pt x="1556516" y="1317523"/>
                  </a:lnTo>
                  <a:lnTo>
                    <a:pt x="1553960" y="1318253"/>
                  </a:lnTo>
                  <a:lnTo>
                    <a:pt x="1551404" y="1318988"/>
                  </a:lnTo>
                  <a:lnTo>
                    <a:pt x="1548851" y="1319729"/>
                  </a:lnTo>
                  <a:lnTo>
                    <a:pt x="1546299" y="1320475"/>
                  </a:lnTo>
                  <a:lnTo>
                    <a:pt x="1543748" y="1321226"/>
                  </a:lnTo>
                  <a:lnTo>
                    <a:pt x="1541199" y="1321983"/>
                  </a:lnTo>
                  <a:lnTo>
                    <a:pt x="1538652" y="1322745"/>
                  </a:lnTo>
                  <a:lnTo>
                    <a:pt x="1536106" y="1323513"/>
                  </a:lnTo>
                  <a:lnTo>
                    <a:pt x="1533562" y="1324285"/>
                  </a:lnTo>
                  <a:lnTo>
                    <a:pt x="1531020" y="1325063"/>
                  </a:lnTo>
                  <a:lnTo>
                    <a:pt x="1528478" y="1325847"/>
                  </a:lnTo>
                  <a:lnTo>
                    <a:pt x="1525939" y="1326636"/>
                  </a:lnTo>
                  <a:lnTo>
                    <a:pt x="1523402" y="1327430"/>
                  </a:lnTo>
                  <a:lnTo>
                    <a:pt x="1520866" y="1328229"/>
                  </a:lnTo>
                  <a:lnTo>
                    <a:pt x="1518332" y="1329034"/>
                  </a:lnTo>
                  <a:lnTo>
                    <a:pt x="1515799" y="1329844"/>
                  </a:lnTo>
                  <a:lnTo>
                    <a:pt x="1513268" y="1330659"/>
                  </a:lnTo>
                  <a:lnTo>
                    <a:pt x="1510739" y="1331480"/>
                  </a:lnTo>
                  <a:lnTo>
                    <a:pt x="1508212" y="1332306"/>
                  </a:lnTo>
                  <a:lnTo>
                    <a:pt x="1505686" y="1333137"/>
                  </a:lnTo>
                  <a:lnTo>
                    <a:pt x="1503162" y="1333973"/>
                  </a:lnTo>
                  <a:lnTo>
                    <a:pt x="1500640" y="1334815"/>
                  </a:lnTo>
                  <a:lnTo>
                    <a:pt x="1498120" y="1335662"/>
                  </a:lnTo>
                  <a:lnTo>
                    <a:pt x="1495601" y="1336514"/>
                  </a:lnTo>
                  <a:lnTo>
                    <a:pt x="1493084" y="1337372"/>
                  </a:lnTo>
                  <a:lnTo>
                    <a:pt x="1490569" y="1338235"/>
                  </a:lnTo>
                  <a:lnTo>
                    <a:pt x="1488056" y="1339103"/>
                  </a:lnTo>
                  <a:lnTo>
                    <a:pt x="1485544" y="1339976"/>
                  </a:lnTo>
                  <a:lnTo>
                    <a:pt x="1483035" y="1340855"/>
                  </a:lnTo>
                  <a:lnTo>
                    <a:pt x="1480527" y="1341739"/>
                  </a:lnTo>
                  <a:lnTo>
                    <a:pt x="1478021" y="1342628"/>
                  </a:lnTo>
                  <a:lnTo>
                    <a:pt x="1475517" y="1343522"/>
                  </a:lnTo>
                  <a:lnTo>
                    <a:pt x="1473015" y="1344422"/>
                  </a:lnTo>
                  <a:lnTo>
                    <a:pt x="1470515" y="1345327"/>
                  </a:lnTo>
                  <a:lnTo>
                    <a:pt x="1468017" y="1346237"/>
                  </a:lnTo>
                  <a:lnTo>
                    <a:pt x="1465520" y="1347152"/>
                  </a:lnTo>
                  <a:lnTo>
                    <a:pt x="1463026" y="1348073"/>
                  </a:lnTo>
                  <a:lnTo>
                    <a:pt x="1460533" y="1348999"/>
                  </a:lnTo>
                  <a:lnTo>
                    <a:pt x="1458043" y="1349930"/>
                  </a:lnTo>
                  <a:lnTo>
                    <a:pt x="1455554" y="1350866"/>
                  </a:lnTo>
                  <a:lnTo>
                    <a:pt x="1453067" y="1351808"/>
                  </a:lnTo>
                  <a:lnTo>
                    <a:pt x="1450583" y="1352754"/>
                  </a:lnTo>
                  <a:lnTo>
                    <a:pt x="1448100" y="1353706"/>
                  </a:lnTo>
                  <a:lnTo>
                    <a:pt x="1445620" y="1354663"/>
                  </a:lnTo>
                  <a:lnTo>
                    <a:pt x="1443141" y="1355625"/>
                  </a:lnTo>
                  <a:lnTo>
                    <a:pt x="1440664" y="1356593"/>
                  </a:lnTo>
                  <a:lnTo>
                    <a:pt x="1438190" y="1357566"/>
                  </a:lnTo>
                  <a:lnTo>
                    <a:pt x="1435717" y="1358543"/>
                  </a:lnTo>
                  <a:lnTo>
                    <a:pt x="1433246" y="1359526"/>
                  </a:lnTo>
                  <a:lnTo>
                    <a:pt x="1430778" y="1360515"/>
                  </a:lnTo>
                  <a:lnTo>
                    <a:pt x="1428311" y="1361508"/>
                  </a:lnTo>
                  <a:lnTo>
                    <a:pt x="1425847" y="1362507"/>
                  </a:lnTo>
                  <a:lnTo>
                    <a:pt x="1423385" y="1363510"/>
                  </a:lnTo>
                  <a:lnTo>
                    <a:pt x="1420925" y="1364519"/>
                  </a:lnTo>
                  <a:lnTo>
                    <a:pt x="1418467" y="1365533"/>
                  </a:lnTo>
                  <a:lnTo>
                    <a:pt x="1416011" y="1366552"/>
                  </a:lnTo>
                  <a:lnTo>
                    <a:pt x="1413557" y="1367576"/>
                  </a:lnTo>
                  <a:lnTo>
                    <a:pt x="1411106" y="1368606"/>
                  </a:lnTo>
                  <a:lnTo>
                    <a:pt x="1408656" y="1369640"/>
                  </a:lnTo>
                  <a:lnTo>
                    <a:pt x="1406209" y="1370680"/>
                  </a:lnTo>
                  <a:lnTo>
                    <a:pt x="1403764" y="1371725"/>
                  </a:lnTo>
                  <a:lnTo>
                    <a:pt x="1401321" y="1372775"/>
                  </a:lnTo>
                  <a:lnTo>
                    <a:pt x="1398880" y="1373830"/>
                  </a:lnTo>
                  <a:lnTo>
                    <a:pt x="1396442" y="1374890"/>
                  </a:lnTo>
                  <a:lnTo>
                    <a:pt x="1394006" y="1375955"/>
                  </a:lnTo>
                  <a:lnTo>
                    <a:pt x="1391572" y="1377026"/>
                  </a:lnTo>
                  <a:lnTo>
                    <a:pt x="1389140" y="1378101"/>
                  </a:lnTo>
                  <a:lnTo>
                    <a:pt x="1386711" y="1379182"/>
                  </a:lnTo>
                  <a:lnTo>
                    <a:pt x="1384283" y="1380267"/>
                  </a:lnTo>
                  <a:lnTo>
                    <a:pt x="1381859" y="1381358"/>
                  </a:lnTo>
                  <a:lnTo>
                    <a:pt x="1379436" y="1382454"/>
                  </a:lnTo>
                  <a:lnTo>
                    <a:pt x="1377016" y="1383555"/>
                  </a:lnTo>
                  <a:lnTo>
                    <a:pt x="1374598" y="1384661"/>
                  </a:lnTo>
                  <a:lnTo>
                    <a:pt x="1372182" y="1385772"/>
                  </a:lnTo>
                  <a:lnTo>
                    <a:pt x="1369768" y="1386888"/>
                  </a:lnTo>
                  <a:lnTo>
                    <a:pt x="1367357" y="1388009"/>
                  </a:lnTo>
                  <a:lnTo>
                    <a:pt x="1364949" y="1389135"/>
                  </a:lnTo>
                  <a:lnTo>
                    <a:pt x="1362543" y="1390266"/>
                  </a:lnTo>
                  <a:lnTo>
                    <a:pt x="1360139" y="1391403"/>
                  </a:lnTo>
                  <a:lnTo>
                    <a:pt x="1357737" y="1392544"/>
                  </a:lnTo>
                  <a:lnTo>
                    <a:pt x="1355338" y="1393690"/>
                  </a:lnTo>
                  <a:lnTo>
                    <a:pt x="1352941" y="1394841"/>
                  </a:lnTo>
                  <a:lnTo>
                    <a:pt x="1350547" y="1395998"/>
                  </a:lnTo>
                  <a:lnTo>
                    <a:pt x="1348155" y="1397159"/>
                  </a:lnTo>
                  <a:lnTo>
                    <a:pt x="1345766" y="1398326"/>
                  </a:lnTo>
                  <a:lnTo>
                    <a:pt x="1343379" y="1399497"/>
                  </a:lnTo>
                  <a:lnTo>
                    <a:pt x="1340994" y="1400673"/>
                  </a:lnTo>
                  <a:lnTo>
                    <a:pt x="1338612" y="1401855"/>
                  </a:lnTo>
                  <a:lnTo>
                    <a:pt x="1336233" y="1403041"/>
                  </a:lnTo>
                  <a:lnTo>
                    <a:pt x="1333856" y="1404232"/>
                  </a:lnTo>
                  <a:lnTo>
                    <a:pt x="1331481" y="1405428"/>
                  </a:lnTo>
                  <a:lnTo>
                    <a:pt x="1329109" y="1406630"/>
                  </a:lnTo>
                  <a:lnTo>
                    <a:pt x="1326739" y="1407836"/>
                  </a:lnTo>
                  <a:lnTo>
                    <a:pt x="1324372" y="1409047"/>
                  </a:lnTo>
                  <a:lnTo>
                    <a:pt x="1322008" y="1410264"/>
                  </a:lnTo>
                  <a:lnTo>
                    <a:pt x="1319646" y="1411485"/>
                  </a:lnTo>
                  <a:lnTo>
                    <a:pt x="1317286" y="1412711"/>
                  </a:lnTo>
                  <a:lnTo>
                    <a:pt x="1314930" y="1413942"/>
                  </a:lnTo>
                  <a:lnTo>
                    <a:pt x="1312575" y="1415178"/>
                  </a:lnTo>
                  <a:lnTo>
                    <a:pt x="1310224" y="1416418"/>
                  </a:lnTo>
                  <a:lnTo>
                    <a:pt x="1307875" y="1417664"/>
                  </a:lnTo>
                  <a:lnTo>
                    <a:pt x="1305529" y="1418915"/>
                  </a:lnTo>
                  <a:lnTo>
                    <a:pt x="1303184" y="1420171"/>
                  </a:lnTo>
                  <a:lnTo>
                    <a:pt x="1300844" y="1421431"/>
                  </a:lnTo>
                  <a:lnTo>
                    <a:pt x="1298505" y="1422697"/>
                  </a:lnTo>
                  <a:lnTo>
                    <a:pt x="1296169" y="1423967"/>
                  </a:lnTo>
                  <a:lnTo>
                    <a:pt x="1293836" y="1425242"/>
                  </a:lnTo>
                  <a:lnTo>
                    <a:pt x="1291505" y="1426522"/>
                  </a:lnTo>
                  <a:lnTo>
                    <a:pt x="1289178" y="1427807"/>
                  </a:lnTo>
                  <a:lnTo>
                    <a:pt x="1286853" y="1429097"/>
                  </a:lnTo>
                  <a:lnTo>
                    <a:pt x="1284530" y="1430392"/>
                  </a:lnTo>
                  <a:lnTo>
                    <a:pt x="1282210" y="1431692"/>
                  </a:lnTo>
                  <a:lnTo>
                    <a:pt x="1279894" y="1432996"/>
                  </a:lnTo>
                  <a:lnTo>
                    <a:pt x="1277579" y="1434305"/>
                  </a:lnTo>
                  <a:lnTo>
                    <a:pt x="1275268" y="1435620"/>
                  </a:lnTo>
                  <a:lnTo>
                    <a:pt x="1272959" y="1436938"/>
                  </a:lnTo>
                  <a:lnTo>
                    <a:pt x="1270653" y="1438262"/>
                  </a:lnTo>
                  <a:lnTo>
                    <a:pt x="1269118" y="1439148"/>
                  </a:lnTo>
                  <a:lnTo>
                    <a:pt x="1268734" y="1438926"/>
                  </a:lnTo>
                  <a:lnTo>
                    <a:pt x="1266429" y="1437600"/>
                  </a:lnTo>
                  <a:lnTo>
                    <a:pt x="1264122" y="1436278"/>
                  </a:lnTo>
                  <a:lnTo>
                    <a:pt x="1261812" y="1434962"/>
                  </a:lnTo>
                  <a:lnTo>
                    <a:pt x="1259499" y="1433650"/>
                  </a:lnTo>
                  <a:lnTo>
                    <a:pt x="1257183" y="1432343"/>
                  </a:lnTo>
                  <a:lnTo>
                    <a:pt x="1254865" y="1431041"/>
                  </a:lnTo>
                  <a:lnTo>
                    <a:pt x="1252544" y="1429744"/>
                  </a:lnTo>
                  <a:lnTo>
                    <a:pt x="1250220" y="1428452"/>
                  </a:lnTo>
                  <a:lnTo>
                    <a:pt x="1247894" y="1427164"/>
                  </a:lnTo>
                  <a:lnTo>
                    <a:pt x="1245565" y="1425882"/>
                  </a:lnTo>
                  <a:lnTo>
                    <a:pt x="1243233" y="1424604"/>
                  </a:lnTo>
                  <a:lnTo>
                    <a:pt x="1240898" y="1423331"/>
                  </a:lnTo>
                  <a:lnTo>
                    <a:pt x="1238561" y="1422063"/>
                  </a:lnTo>
                  <a:lnTo>
                    <a:pt x="1236221" y="1420800"/>
                  </a:lnTo>
                  <a:lnTo>
                    <a:pt x="1233879" y="1419542"/>
                  </a:lnTo>
                  <a:lnTo>
                    <a:pt x="1231534" y="1418289"/>
                  </a:lnTo>
                  <a:lnTo>
                    <a:pt x="1229186" y="1417041"/>
                  </a:lnTo>
                  <a:lnTo>
                    <a:pt x="1226836" y="1415798"/>
                  </a:lnTo>
                  <a:lnTo>
                    <a:pt x="1224483" y="1414559"/>
                  </a:lnTo>
                  <a:lnTo>
                    <a:pt x="1222127" y="1413326"/>
                  </a:lnTo>
                  <a:lnTo>
                    <a:pt x="1219769" y="1412097"/>
                  </a:lnTo>
                  <a:lnTo>
                    <a:pt x="1217409" y="1410873"/>
                  </a:lnTo>
                  <a:lnTo>
                    <a:pt x="1215045" y="1409655"/>
                  </a:lnTo>
                  <a:lnTo>
                    <a:pt x="1212680" y="1408441"/>
                  </a:lnTo>
                  <a:lnTo>
                    <a:pt x="1210311" y="1407232"/>
                  </a:lnTo>
                  <a:lnTo>
                    <a:pt x="1207941" y="1406028"/>
                  </a:lnTo>
                  <a:lnTo>
                    <a:pt x="1205567" y="1404830"/>
                  </a:lnTo>
                  <a:lnTo>
                    <a:pt x="1203191" y="1403636"/>
                  </a:lnTo>
                  <a:lnTo>
                    <a:pt x="1200813" y="1402447"/>
                  </a:lnTo>
                  <a:lnTo>
                    <a:pt x="1198432" y="1401263"/>
                  </a:lnTo>
                  <a:lnTo>
                    <a:pt x="1196049" y="1400084"/>
                  </a:lnTo>
                  <a:lnTo>
                    <a:pt x="1193663" y="1398911"/>
                  </a:lnTo>
                  <a:lnTo>
                    <a:pt x="1191275" y="1397741"/>
                  </a:lnTo>
                  <a:lnTo>
                    <a:pt x="1188884" y="1396578"/>
                  </a:lnTo>
                  <a:lnTo>
                    <a:pt x="1186491" y="1395419"/>
                  </a:lnTo>
                  <a:lnTo>
                    <a:pt x="1184096" y="1394265"/>
                  </a:lnTo>
                  <a:lnTo>
                    <a:pt x="1181698" y="1393116"/>
                  </a:lnTo>
                  <a:lnTo>
                    <a:pt x="1179297" y="1391972"/>
                  </a:lnTo>
                  <a:lnTo>
                    <a:pt x="1176895" y="1390834"/>
                  </a:lnTo>
                  <a:lnTo>
                    <a:pt x="1174490" y="1389700"/>
                  </a:lnTo>
                  <a:lnTo>
                    <a:pt x="1172082" y="1388571"/>
                  </a:lnTo>
                  <a:lnTo>
                    <a:pt x="1169672" y="1387448"/>
                  </a:lnTo>
                  <a:lnTo>
                    <a:pt x="1167260" y="1386329"/>
                  </a:lnTo>
                  <a:lnTo>
                    <a:pt x="1164845" y="1385216"/>
                  </a:lnTo>
                  <a:lnTo>
                    <a:pt x="1162429" y="1384107"/>
                  </a:lnTo>
                  <a:lnTo>
                    <a:pt x="1160009" y="1383003"/>
                  </a:lnTo>
                  <a:lnTo>
                    <a:pt x="1157588" y="1381905"/>
                  </a:lnTo>
                  <a:lnTo>
                    <a:pt x="1155164" y="1380812"/>
                  </a:lnTo>
                  <a:lnTo>
                    <a:pt x="1152738" y="1379724"/>
                  </a:lnTo>
                  <a:lnTo>
                    <a:pt x="1150310" y="1378641"/>
                  </a:lnTo>
                  <a:lnTo>
                    <a:pt x="1147879" y="1377563"/>
                  </a:lnTo>
                  <a:lnTo>
                    <a:pt x="1145446" y="1376490"/>
                  </a:lnTo>
                  <a:lnTo>
                    <a:pt x="1143011" y="1375422"/>
                  </a:lnTo>
                  <a:lnTo>
                    <a:pt x="1140574" y="1374359"/>
                  </a:lnTo>
                  <a:lnTo>
                    <a:pt x="1138135" y="1373302"/>
                  </a:lnTo>
                  <a:lnTo>
                    <a:pt x="1135693" y="1372249"/>
                  </a:lnTo>
                  <a:lnTo>
                    <a:pt x="1133249" y="1371202"/>
                  </a:lnTo>
                  <a:lnTo>
                    <a:pt x="1130803" y="1370160"/>
                  </a:lnTo>
                  <a:lnTo>
                    <a:pt x="1128355" y="1369122"/>
                  </a:lnTo>
                  <a:lnTo>
                    <a:pt x="1125904" y="1368090"/>
                  </a:lnTo>
                  <a:lnTo>
                    <a:pt x="1123451" y="1367064"/>
                  </a:lnTo>
                  <a:lnTo>
                    <a:pt x="1120996" y="1366042"/>
                  </a:lnTo>
                  <a:lnTo>
                    <a:pt x="1118539" y="1365025"/>
                  </a:lnTo>
                  <a:lnTo>
                    <a:pt x="1116081" y="1364014"/>
                  </a:lnTo>
                  <a:lnTo>
                    <a:pt x="1113619" y="1363008"/>
                  </a:lnTo>
                  <a:lnTo>
                    <a:pt x="1111156" y="1362007"/>
                  </a:lnTo>
                  <a:lnTo>
                    <a:pt x="1108691" y="1361011"/>
                  </a:lnTo>
                  <a:lnTo>
                    <a:pt x="1106223" y="1360020"/>
                  </a:lnTo>
                  <a:lnTo>
                    <a:pt x="1103754" y="1359034"/>
                  </a:lnTo>
                  <a:lnTo>
                    <a:pt x="1101282" y="1358054"/>
                  </a:lnTo>
                  <a:lnTo>
                    <a:pt x="1098808" y="1357079"/>
                  </a:lnTo>
                  <a:lnTo>
                    <a:pt x="1096333" y="1356109"/>
                  </a:lnTo>
                  <a:lnTo>
                    <a:pt x="1093855" y="1355144"/>
                  </a:lnTo>
                  <a:lnTo>
                    <a:pt x="1091376" y="1354184"/>
                  </a:lnTo>
                  <a:lnTo>
                    <a:pt x="1088894" y="1353230"/>
                  </a:lnTo>
                  <a:lnTo>
                    <a:pt x="1086410" y="1352280"/>
                  </a:lnTo>
                  <a:lnTo>
                    <a:pt x="1083925" y="1351336"/>
                  </a:lnTo>
                  <a:lnTo>
                    <a:pt x="1081437" y="1350397"/>
                  </a:lnTo>
                  <a:lnTo>
                    <a:pt x="1078947" y="1349464"/>
                  </a:lnTo>
                  <a:lnTo>
                    <a:pt x="1076455" y="1348535"/>
                  </a:lnTo>
                  <a:lnTo>
                    <a:pt x="1073962" y="1347612"/>
                  </a:lnTo>
                  <a:lnTo>
                    <a:pt x="1071467" y="1346694"/>
                  </a:lnTo>
                  <a:lnTo>
                    <a:pt x="1068969" y="1345782"/>
                  </a:lnTo>
                  <a:lnTo>
                    <a:pt x="1066470" y="1344874"/>
                  </a:lnTo>
                  <a:lnTo>
                    <a:pt x="1063969" y="1343972"/>
                  </a:lnTo>
                  <a:lnTo>
                    <a:pt x="1061466" y="1343074"/>
                  </a:lnTo>
                  <a:lnTo>
                    <a:pt x="1058961" y="1342183"/>
                  </a:lnTo>
                  <a:lnTo>
                    <a:pt x="1056454" y="1341296"/>
                  </a:lnTo>
                  <a:lnTo>
                    <a:pt x="1053945" y="1340415"/>
                  </a:lnTo>
                  <a:lnTo>
                    <a:pt x="1051435" y="1339539"/>
                  </a:lnTo>
                  <a:lnTo>
                    <a:pt x="1048923" y="1338668"/>
                  </a:lnTo>
                  <a:lnTo>
                    <a:pt x="1046409" y="1337803"/>
                  </a:lnTo>
                  <a:lnTo>
                    <a:pt x="1043893" y="1336942"/>
                  </a:lnTo>
                  <a:lnTo>
                    <a:pt x="1041375" y="1336088"/>
                  </a:lnTo>
                  <a:lnTo>
                    <a:pt x="1038856" y="1335238"/>
                  </a:lnTo>
                  <a:lnTo>
                    <a:pt x="1036334" y="1334393"/>
                  </a:lnTo>
                  <a:lnTo>
                    <a:pt x="1033811" y="1333554"/>
                  </a:lnTo>
                  <a:lnTo>
                    <a:pt x="1031287" y="1332720"/>
                  </a:lnTo>
                  <a:lnTo>
                    <a:pt x="1028760" y="1331892"/>
                  </a:lnTo>
                  <a:lnTo>
                    <a:pt x="1026232" y="1331069"/>
                  </a:lnTo>
                  <a:lnTo>
                    <a:pt x="1023702" y="1330251"/>
                  </a:lnTo>
                  <a:lnTo>
                    <a:pt x="1021170" y="1329438"/>
                  </a:lnTo>
                  <a:lnTo>
                    <a:pt x="1018637" y="1328631"/>
                  </a:lnTo>
                  <a:lnTo>
                    <a:pt x="1016102" y="1327829"/>
                  </a:lnTo>
                  <a:lnTo>
                    <a:pt x="1013565" y="1327032"/>
                  </a:lnTo>
                  <a:lnTo>
                    <a:pt x="1011026" y="1326241"/>
                  </a:lnTo>
                  <a:lnTo>
                    <a:pt x="1008486" y="1325455"/>
                  </a:lnTo>
                  <a:lnTo>
                    <a:pt x="1005945" y="1324674"/>
                  </a:lnTo>
                  <a:lnTo>
                    <a:pt x="1003401" y="1323898"/>
                  </a:lnTo>
                  <a:lnTo>
                    <a:pt x="1000856" y="1323128"/>
                  </a:lnTo>
                  <a:lnTo>
                    <a:pt x="998310" y="1322363"/>
                  </a:lnTo>
                  <a:lnTo>
                    <a:pt x="995761" y="1321604"/>
                  </a:lnTo>
                  <a:lnTo>
                    <a:pt x="993212" y="1320850"/>
                  </a:lnTo>
                  <a:lnTo>
                    <a:pt x="990661" y="1320101"/>
                  </a:lnTo>
                  <a:lnTo>
                    <a:pt x="988108" y="1319358"/>
                  </a:lnTo>
                  <a:lnTo>
                    <a:pt x="985553" y="1318620"/>
                  </a:lnTo>
                  <a:lnTo>
                    <a:pt x="982997" y="1317887"/>
                  </a:lnTo>
                  <a:lnTo>
                    <a:pt x="980440" y="1317160"/>
                  </a:lnTo>
                  <a:lnTo>
                    <a:pt x="977880" y="1316438"/>
                  </a:lnTo>
                  <a:lnTo>
                    <a:pt x="975320" y="1315721"/>
                  </a:lnTo>
                  <a:lnTo>
                    <a:pt x="972758" y="1315010"/>
                  </a:lnTo>
                  <a:lnTo>
                    <a:pt x="970194" y="1314304"/>
                  </a:lnTo>
                  <a:lnTo>
                    <a:pt x="967630" y="1313604"/>
                  </a:lnTo>
                  <a:lnTo>
                    <a:pt x="965063" y="1312908"/>
                  </a:lnTo>
                  <a:lnTo>
                    <a:pt x="962495" y="1312219"/>
                  </a:lnTo>
                  <a:lnTo>
                    <a:pt x="959926" y="1311534"/>
                  </a:lnTo>
                  <a:lnTo>
                    <a:pt x="957355" y="1310855"/>
                  </a:lnTo>
                  <a:lnTo>
                    <a:pt x="954783" y="1310182"/>
                  </a:lnTo>
                  <a:lnTo>
                    <a:pt x="952209" y="1309514"/>
                  </a:lnTo>
                  <a:lnTo>
                    <a:pt x="949634" y="1308851"/>
                  </a:lnTo>
                  <a:lnTo>
                    <a:pt x="947058" y="1308193"/>
                  </a:lnTo>
                  <a:lnTo>
                    <a:pt x="944480" y="1307541"/>
                  </a:lnTo>
                  <a:lnTo>
                    <a:pt x="941901" y="1306895"/>
                  </a:lnTo>
                  <a:lnTo>
                    <a:pt x="939321" y="1306254"/>
                  </a:lnTo>
                  <a:lnTo>
                    <a:pt x="936739" y="1305618"/>
                  </a:lnTo>
                  <a:lnTo>
                    <a:pt x="934156" y="1304987"/>
                  </a:lnTo>
                  <a:lnTo>
                    <a:pt x="931571" y="1304362"/>
                  </a:lnTo>
                  <a:lnTo>
                    <a:pt x="928985" y="1303743"/>
                  </a:lnTo>
                  <a:lnTo>
                    <a:pt x="926399" y="1303129"/>
                  </a:lnTo>
                  <a:lnTo>
                    <a:pt x="923810" y="1302520"/>
                  </a:lnTo>
                  <a:lnTo>
                    <a:pt x="921221" y="1301917"/>
                  </a:lnTo>
                  <a:lnTo>
                    <a:pt x="918630" y="1301319"/>
                  </a:lnTo>
                  <a:lnTo>
                    <a:pt x="916038" y="1300726"/>
                  </a:lnTo>
                  <a:lnTo>
                    <a:pt x="913444" y="1300139"/>
                  </a:lnTo>
                  <a:lnTo>
                    <a:pt x="910850" y="1299558"/>
                  </a:lnTo>
                  <a:lnTo>
                    <a:pt x="908254" y="1298981"/>
                  </a:lnTo>
                  <a:lnTo>
                    <a:pt x="905657" y="1298411"/>
                  </a:lnTo>
                  <a:lnTo>
                    <a:pt x="903059" y="1297846"/>
                  </a:lnTo>
                  <a:lnTo>
                    <a:pt x="900460" y="1297286"/>
                  </a:lnTo>
                  <a:lnTo>
                    <a:pt x="897859" y="1296731"/>
                  </a:lnTo>
                  <a:lnTo>
                    <a:pt x="895258" y="1296182"/>
                  </a:lnTo>
                  <a:lnTo>
                    <a:pt x="892655" y="1295639"/>
                  </a:lnTo>
                  <a:lnTo>
                    <a:pt x="890051" y="1295101"/>
                  </a:lnTo>
                  <a:lnTo>
                    <a:pt x="887446" y="1294568"/>
                  </a:lnTo>
                  <a:lnTo>
                    <a:pt x="884840" y="1294041"/>
                  </a:lnTo>
                  <a:lnTo>
                    <a:pt x="882232" y="1293520"/>
                  </a:lnTo>
                  <a:lnTo>
                    <a:pt x="879624" y="1293004"/>
                  </a:lnTo>
                  <a:lnTo>
                    <a:pt x="877015" y="1292493"/>
                  </a:lnTo>
                  <a:lnTo>
                    <a:pt x="874404" y="1291988"/>
                  </a:lnTo>
                  <a:lnTo>
                    <a:pt x="871793" y="1291488"/>
                  </a:lnTo>
                  <a:lnTo>
                    <a:pt x="869180" y="1290994"/>
                  </a:lnTo>
                  <a:lnTo>
                    <a:pt x="866566" y="1290505"/>
                  </a:lnTo>
                  <a:lnTo>
                    <a:pt x="863952" y="1290022"/>
                  </a:lnTo>
                  <a:lnTo>
                    <a:pt x="861336" y="1289544"/>
                  </a:lnTo>
                  <a:lnTo>
                    <a:pt x="858720" y="1289071"/>
                  </a:lnTo>
                  <a:lnTo>
                    <a:pt x="856102" y="1288604"/>
                  </a:lnTo>
                  <a:lnTo>
                    <a:pt x="853483" y="1288143"/>
                  </a:lnTo>
                  <a:lnTo>
                    <a:pt x="850864" y="1287687"/>
                  </a:lnTo>
                  <a:lnTo>
                    <a:pt x="848244" y="1287237"/>
                  </a:lnTo>
                  <a:lnTo>
                    <a:pt x="845622" y="1286792"/>
                  </a:lnTo>
                  <a:lnTo>
                    <a:pt x="843000" y="1286352"/>
                  </a:lnTo>
                  <a:lnTo>
                    <a:pt x="840376" y="1285918"/>
                  </a:lnTo>
                  <a:lnTo>
                    <a:pt x="837752" y="1285490"/>
                  </a:lnTo>
                  <a:lnTo>
                    <a:pt x="835127" y="1285067"/>
                  </a:lnTo>
                  <a:lnTo>
                    <a:pt x="832501" y="1284649"/>
                  </a:lnTo>
                  <a:lnTo>
                    <a:pt x="829874" y="1284237"/>
                  </a:lnTo>
                  <a:lnTo>
                    <a:pt x="827247" y="1283831"/>
                  </a:lnTo>
                  <a:lnTo>
                    <a:pt x="824618" y="1283430"/>
                  </a:lnTo>
                  <a:lnTo>
                    <a:pt x="821989" y="1283035"/>
                  </a:lnTo>
                  <a:lnTo>
                    <a:pt x="819359" y="1282645"/>
                  </a:lnTo>
                  <a:lnTo>
                    <a:pt x="816728" y="1282260"/>
                  </a:lnTo>
                  <a:lnTo>
                    <a:pt x="814096" y="1281881"/>
                  </a:lnTo>
                  <a:lnTo>
                    <a:pt x="811463" y="1281508"/>
                  </a:lnTo>
                  <a:lnTo>
                    <a:pt x="808830" y="1281140"/>
                  </a:lnTo>
                  <a:lnTo>
                    <a:pt x="806196" y="1280778"/>
                  </a:lnTo>
                  <a:lnTo>
                    <a:pt x="803561" y="1280421"/>
                  </a:lnTo>
                  <a:lnTo>
                    <a:pt x="800925" y="1280069"/>
                  </a:lnTo>
                  <a:lnTo>
                    <a:pt x="798289" y="1279724"/>
                  </a:lnTo>
                  <a:lnTo>
                    <a:pt x="795652" y="1279383"/>
                  </a:lnTo>
                  <a:lnTo>
                    <a:pt x="793014" y="1279049"/>
                  </a:lnTo>
                  <a:lnTo>
                    <a:pt x="790376" y="1278719"/>
                  </a:lnTo>
                  <a:lnTo>
                    <a:pt x="787737" y="1278396"/>
                  </a:lnTo>
                  <a:lnTo>
                    <a:pt x="785097" y="1278078"/>
                  </a:lnTo>
                  <a:lnTo>
                    <a:pt x="782456" y="1277765"/>
                  </a:lnTo>
                  <a:lnTo>
                    <a:pt x="779815" y="1277458"/>
                  </a:lnTo>
                  <a:lnTo>
                    <a:pt x="777174" y="1277156"/>
                  </a:lnTo>
                  <a:lnTo>
                    <a:pt x="774531" y="1276860"/>
                  </a:lnTo>
                  <a:lnTo>
                    <a:pt x="771888" y="1276570"/>
                  </a:lnTo>
                  <a:lnTo>
                    <a:pt x="769244" y="1276285"/>
                  </a:lnTo>
                  <a:lnTo>
                    <a:pt x="766600" y="1276005"/>
                  </a:lnTo>
                  <a:lnTo>
                    <a:pt x="763955" y="1275732"/>
                  </a:lnTo>
                  <a:lnTo>
                    <a:pt x="761310" y="1275463"/>
                  </a:lnTo>
                  <a:lnTo>
                    <a:pt x="758664" y="1275200"/>
                  </a:lnTo>
                  <a:lnTo>
                    <a:pt x="756018" y="1274943"/>
                  </a:lnTo>
                  <a:lnTo>
                    <a:pt x="753371" y="1274692"/>
                  </a:lnTo>
                  <a:lnTo>
                    <a:pt x="750723" y="1274445"/>
                  </a:lnTo>
                  <a:lnTo>
                    <a:pt x="748075" y="1274205"/>
                  </a:lnTo>
                  <a:lnTo>
                    <a:pt x="745427" y="1273970"/>
                  </a:lnTo>
                  <a:lnTo>
                    <a:pt x="742778" y="1273740"/>
                  </a:lnTo>
                  <a:lnTo>
                    <a:pt x="740128" y="1273516"/>
                  </a:lnTo>
                  <a:lnTo>
                    <a:pt x="737478" y="1273298"/>
                  </a:lnTo>
                  <a:lnTo>
                    <a:pt x="734828" y="1273085"/>
                  </a:lnTo>
                  <a:lnTo>
                    <a:pt x="732177" y="1272878"/>
                  </a:lnTo>
                  <a:lnTo>
                    <a:pt x="729526" y="1272676"/>
                  </a:lnTo>
                  <a:lnTo>
                    <a:pt x="726874" y="1272480"/>
                  </a:lnTo>
                  <a:lnTo>
                    <a:pt x="724222" y="1272289"/>
                  </a:lnTo>
                  <a:lnTo>
                    <a:pt x="721570" y="1272104"/>
                  </a:lnTo>
                  <a:lnTo>
                    <a:pt x="718917" y="1271925"/>
                  </a:lnTo>
                  <a:lnTo>
                    <a:pt x="716263" y="1271751"/>
                  </a:lnTo>
                  <a:lnTo>
                    <a:pt x="713610" y="1271582"/>
                  </a:lnTo>
                  <a:lnTo>
                    <a:pt x="710956" y="1271419"/>
                  </a:lnTo>
                  <a:lnTo>
                    <a:pt x="708302" y="1271262"/>
                  </a:lnTo>
                  <a:lnTo>
                    <a:pt x="705647" y="1271110"/>
                  </a:lnTo>
                  <a:lnTo>
                    <a:pt x="702992" y="1270964"/>
                  </a:lnTo>
                  <a:lnTo>
                    <a:pt x="700337" y="1270824"/>
                  </a:lnTo>
                  <a:lnTo>
                    <a:pt x="697682" y="1270689"/>
                  </a:lnTo>
                  <a:lnTo>
                    <a:pt x="695026" y="1270559"/>
                  </a:lnTo>
                  <a:lnTo>
                    <a:pt x="692370" y="1270435"/>
                  </a:lnTo>
                  <a:lnTo>
                    <a:pt x="689713" y="1270317"/>
                  </a:lnTo>
                  <a:lnTo>
                    <a:pt x="687057" y="1270204"/>
                  </a:lnTo>
                  <a:lnTo>
                    <a:pt x="684400" y="1270097"/>
                  </a:lnTo>
                  <a:lnTo>
                    <a:pt x="681743" y="1269995"/>
                  </a:lnTo>
                  <a:lnTo>
                    <a:pt x="679086" y="1269899"/>
                  </a:lnTo>
                  <a:lnTo>
                    <a:pt x="676429" y="1269809"/>
                  </a:lnTo>
                  <a:lnTo>
                    <a:pt x="673771" y="1269724"/>
                  </a:lnTo>
                  <a:lnTo>
                    <a:pt x="671113" y="1269645"/>
                  </a:lnTo>
                  <a:lnTo>
                    <a:pt x="668455" y="1269571"/>
                  </a:lnTo>
                  <a:lnTo>
                    <a:pt x="665797" y="1269502"/>
                  </a:lnTo>
                  <a:lnTo>
                    <a:pt x="663139" y="1269440"/>
                  </a:lnTo>
                  <a:lnTo>
                    <a:pt x="660481" y="1269383"/>
                  </a:lnTo>
                  <a:lnTo>
                    <a:pt x="657822" y="1269331"/>
                  </a:lnTo>
                  <a:lnTo>
                    <a:pt x="655164" y="1269285"/>
                  </a:lnTo>
                  <a:lnTo>
                    <a:pt x="652505" y="1269245"/>
                  </a:lnTo>
                  <a:lnTo>
                    <a:pt x="649847" y="1269210"/>
                  </a:lnTo>
                  <a:lnTo>
                    <a:pt x="647188" y="1269181"/>
                  </a:lnTo>
                  <a:lnTo>
                    <a:pt x="644529" y="1269157"/>
                  </a:lnTo>
                  <a:lnTo>
                    <a:pt x="641870" y="1269139"/>
                  </a:lnTo>
                  <a:lnTo>
                    <a:pt x="639211" y="1269126"/>
                  </a:lnTo>
                  <a:lnTo>
                    <a:pt x="636552" y="1269119"/>
                  </a:lnTo>
                  <a:lnTo>
                    <a:pt x="633893" y="1269118"/>
                  </a:lnTo>
                  <a:lnTo>
                    <a:pt x="631235" y="1269122"/>
                  </a:lnTo>
                  <a:lnTo>
                    <a:pt x="628576" y="1269132"/>
                  </a:lnTo>
                  <a:lnTo>
                    <a:pt x="625917" y="1269147"/>
                  </a:lnTo>
                  <a:lnTo>
                    <a:pt x="623258" y="1269168"/>
                  </a:lnTo>
                  <a:lnTo>
                    <a:pt x="620599" y="1269195"/>
                  </a:lnTo>
                  <a:lnTo>
                    <a:pt x="617940" y="1269227"/>
                  </a:lnTo>
                  <a:lnTo>
                    <a:pt x="615282" y="1269264"/>
                  </a:lnTo>
                  <a:lnTo>
                    <a:pt x="612623" y="1269307"/>
                  </a:lnTo>
                  <a:lnTo>
                    <a:pt x="609965" y="1269356"/>
                  </a:lnTo>
                  <a:lnTo>
                    <a:pt x="607306" y="1269410"/>
                  </a:lnTo>
                  <a:lnTo>
                    <a:pt x="604648" y="1269470"/>
                  </a:lnTo>
                  <a:lnTo>
                    <a:pt x="601990" y="1269536"/>
                  </a:lnTo>
                  <a:lnTo>
                    <a:pt x="599332" y="1269607"/>
                  </a:lnTo>
                  <a:lnTo>
                    <a:pt x="596674" y="1269684"/>
                  </a:lnTo>
                  <a:lnTo>
                    <a:pt x="594017" y="1269765"/>
                  </a:lnTo>
                  <a:lnTo>
                    <a:pt x="591359" y="1269853"/>
                  </a:lnTo>
                  <a:lnTo>
                    <a:pt x="588702" y="1269947"/>
                  </a:lnTo>
                  <a:lnTo>
                    <a:pt x="586045" y="1270046"/>
                  </a:lnTo>
                  <a:lnTo>
                    <a:pt x="583388" y="1270150"/>
                  </a:lnTo>
                  <a:lnTo>
                    <a:pt x="580731" y="1270260"/>
                  </a:lnTo>
                  <a:lnTo>
                    <a:pt x="578075" y="1270376"/>
                  </a:lnTo>
                  <a:lnTo>
                    <a:pt x="575419" y="1270496"/>
                  </a:lnTo>
                  <a:lnTo>
                    <a:pt x="572763" y="1270623"/>
                  </a:lnTo>
                  <a:lnTo>
                    <a:pt x="570107" y="1270755"/>
                  </a:lnTo>
                  <a:lnTo>
                    <a:pt x="567452" y="1270893"/>
                  </a:lnTo>
                  <a:lnTo>
                    <a:pt x="564797" y="1271037"/>
                  </a:lnTo>
                  <a:lnTo>
                    <a:pt x="562142" y="1271186"/>
                  </a:lnTo>
                  <a:lnTo>
                    <a:pt x="559488" y="1271340"/>
                  </a:lnTo>
                  <a:lnTo>
                    <a:pt x="556833" y="1271500"/>
                  </a:lnTo>
                  <a:lnTo>
                    <a:pt x="554180" y="1271666"/>
                  </a:lnTo>
                  <a:lnTo>
                    <a:pt x="551526" y="1271837"/>
                  </a:lnTo>
                  <a:lnTo>
                    <a:pt x="548873" y="1272014"/>
                  </a:lnTo>
                  <a:lnTo>
                    <a:pt x="546221" y="1272196"/>
                  </a:lnTo>
                  <a:lnTo>
                    <a:pt x="543568" y="1272384"/>
                  </a:lnTo>
                  <a:lnTo>
                    <a:pt x="540916" y="1272577"/>
                  </a:lnTo>
                  <a:lnTo>
                    <a:pt x="538265" y="1272776"/>
                  </a:lnTo>
                  <a:lnTo>
                    <a:pt x="535614" y="1272981"/>
                  </a:lnTo>
                  <a:lnTo>
                    <a:pt x="532963" y="1273191"/>
                  </a:lnTo>
                  <a:lnTo>
                    <a:pt x="530313" y="1273407"/>
                  </a:lnTo>
                  <a:lnTo>
                    <a:pt x="527664" y="1273628"/>
                  </a:lnTo>
                  <a:lnTo>
                    <a:pt x="525014" y="1273854"/>
                  </a:lnTo>
                  <a:lnTo>
                    <a:pt x="522365" y="1274087"/>
                  </a:lnTo>
                  <a:lnTo>
                    <a:pt x="519717" y="1274324"/>
                  </a:lnTo>
                  <a:lnTo>
                    <a:pt x="517069" y="1274568"/>
                  </a:lnTo>
                  <a:lnTo>
                    <a:pt x="514422" y="1274817"/>
                  </a:lnTo>
                  <a:lnTo>
                    <a:pt x="511775" y="1275071"/>
                  </a:lnTo>
                  <a:lnTo>
                    <a:pt x="509129" y="1275331"/>
                  </a:lnTo>
                  <a:lnTo>
                    <a:pt x="506484" y="1275597"/>
                  </a:lnTo>
                  <a:lnTo>
                    <a:pt x="503839" y="1275868"/>
                  </a:lnTo>
                  <a:lnTo>
                    <a:pt x="501194" y="1276145"/>
                  </a:lnTo>
                  <a:lnTo>
                    <a:pt x="498550" y="1276427"/>
                  </a:lnTo>
                  <a:lnTo>
                    <a:pt x="495907" y="1276714"/>
                  </a:lnTo>
                  <a:lnTo>
                    <a:pt x="493264" y="1277008"/>
                  </a:lnTo>
                  <a:lnTo>
                    <a:pt x="490622" y="1277307"/>
                  </a:lnTo>
                  <a:lnTo>
                    <a:pt x="487981" y="1277611"/>
                  </a:lnTo>
                  <a:lnTo>
                    <a:pt x="485340" y="1277921"/>
                  </a:lnTo>
                  <a:lnTo>
                    <a:pt x="482700" y="1278236"/>
                  </a:lnTo>
                  <a:lnTo>
                    <a:pt x="480060" y="1278557"/>
                  </a:lnTo>
                  <a:lnTo>
                    <a:pt x="477421" y="1278883"/>
                  </a:lnTo>
                  <a:lnTo>
                    <a:pt x="474783" y="1279215"/>
                  </a:lnTo>
                  <a:lnTo>
                    <a:pt x="472146" y="1279553"/>
                  </a:lnTo>
                  <a:lnTo>
                    <a:pt x="469509" y="1279896"/>
                  </a:lnTo>
                  <a:lnTo>
                    <a:pt x="466873" y="1280245"/>
                  </a:lnTo>
                  <a:lnTo>
                    <a:pt x="464238" y="1280599"/>
                  </a:lnTo>
                  <a:lnTo>
                    <a:pt x="461603" y="1280958"/>
                  </a:lnTo>
                  <a:lnTo>
                    <a:pt x="458970" y="1281323"/>
                  </a:lnTo>
                  <a:lnTo>
                    <a:pt x="456337" y="1281694"/>
                  </a:lnTo>
                  <a:lnTo>
                    <a:pt x="453705" y="1282070"/>
                  </a:lnTo>
                  <a:lnTo>
                    <a:pt x="451073" y="1282452"/>
                  </a:lnTo>
                  <a:lnTo>
                    <a:pt x="448443" y="1282839"/>
                  </a:lnTo>
                  <a:lnTo>
                    <a:pt x="445813" y="1283232"/>
                  </a:lnTo>
                  <a:lnTo>
                    <a:pt x="443184" y="1283630"/>
                  </a:lnTo>
                  <a:lnTo>
                    <a:pt x="440556" y="1284033"/>
                  </a:lnTo>
                  <a:lnTo>
                    <a:pt x="437929" y="1284443"/>
                  </a:lnTo>
                  <a:lnTo>
                    <a:pt x="435302" y="1284857"/>
                  </a:lnTo>
                  <a:lnTo>
                    <a:pt x="432677" y="1285278"/>
                  </a:lnTo>
                  <a:lnTo>
                    <a:pt x="430052" y="1285703"/>
                  </a:lnTo>
                  <a:lnTo>
                    <a:pt x="427428" y="1286135"/>
                  </a:lnTo>
                  <a:lnTo>
                    <a:pt x="424806" y="1286571"/>
                  </a:lnTo>
                  <a:lnTo>
                    <a:pt x="422184" y="1287013"/>
                  </a:lnTo>
                  <a:lnTo>
                    <a:pt x="419563" y="1287461"/>
                  </a:lnTo>
                  <a:lnTo>
                    <a:pt x="416943" y="1287914"/>
                  </a:lnTo>
                  <a:lnTo>
                    <a:pt x="414324" y="1288373"/>
                  </a:lnTo>
                  <a:lnTo>
                    <a:pt x="411705" y="1288837"/>
                  </a:lnTo>
                  <a:lnTo>
                    <a:pt x="409088" y="1289307"/>
                  </a:lnTo>
                  <a:lnTo>
                    <a:pt x="406472" y="1289782"/>
                  </a:lnTo>
                  <a:lnTo>
                    <a:pt x="403857" y="1290263"/>
                  </a:lnTo>
                  <a:lnTo>
                    <a:pt x="401243" y="1290749"/>
                  </a:lnTo>
                  <a:lnTo>
                    <a:pt x="398630" y="1291240"/>
                  </a:lnTo>
                  <a:lnTo>
                    <a:pt x="396018" y="1291737"/>
                  </a:lnTo>
                  <a:lnTo>
                    <a:pt x="393407" y="1292240"/>
                  </a:lnTo>
                  <a:lnTo>
                    <a:pt x="390797" y="1292748"/>
                  </a:lnTo>
                  <a:lnTo>
                    <a:pt x="388188" y="1293261"/>
                  </a:lnTo>
                  <a:lnTo>
                    <a:pt x="385580" y="1293780"/>
                  </a:lnTo>
                  <a:lnTo>
                    <a:pt x="382974" y="1294304"/>
                  </a:lnTo>
                  <a:lnTo>
                    <a:pt x="380368" y="1294834"/>
                  </a:lnTo>
                  <a:lnTo>
                    <a:pt x="377763" y="1295370"/>
                  </a:lnTo>
                  <a:lnTo>
                    <a:pt x="375160" y="1295910"/>
                  </a:lnTo>
                  <a:lnTo>
                    <a:pt x="372558" y="1296456"/>
                  </a:lnTo>
                  <a:lnTo>
                    <a:pt x="369957" y="1297008"/>
                  </a:lnTo>
                  <a:lnTo>
                    <a:pt x="367357" y="1297565"/>
                  </a:lnTo>
                  <a:lnTo>
                    <a:pt x="364758" y="1298128"/>
                  </a:lnTo>
                  <a:lnTo>
                    <a:pt x="362161" y="1298696"/>
                  </a:lnTo>
                  <a:lnTo>
                    <a:pt x="359564" y="1299269"/>
                  </a:lnTo>
                  <a:lnTo>
                    <a:pt x="356969" y="1299848"/>
                  </a:lnTo>
                  <a:lnTo>
                    <a:pt x="354375" y="1300432"/>
                  </a:lnTo>
                  <a:lnTo>
                    <a:pt x="351782" y="1301022"/>
                  </a:lnTo>
                  <a:lnTo>
                    <a:pt x="349191" y="1301617"/>
                  </a:lnTo>
                  <a:lnTo>
                    <a:pt x="346601" y="1302218"/>
                  </a:lnTo>
                  <a:lnTo>
                    <a:pt x="344012" y="1302824"/>
                  </a:lnTo>
                  <a:lnTo>
                    <a:pt x="341424" y="1303435"/>
                  </a:lnTo>
                  <a:lnTo>
                    <a:pt x="338838" y="1304052"/>
                  </a:lnTo>
                  <a:lnTo>
                    <a:pt x="336253" y="1304674"/>
                  </a:lnTo>
                  <a:lnTo>
                    <a:pt x="333669" y="1305302"/>
                  </a:lnTo>
                  <a:lnTo>
                    <a:pt x="331087" y="1305935"/>
                  </a:lnTo>
                  <a:lnTo>
                    <a:pt x="328505" y="1306573"/>
                  </a:lnTo>
                  <a:lnTo>
                    <a:pt x="325926" y="1307217"/>
                  </a:lnTo>
                  <a:lnTo>
                    <a:pt x="323347" y="1307867"/>
                  </a:lnTo>
                  <a:lnTo>
                    <a:pt x="320770" y="1308521"/>
                  </a:lnTo>
                  <a:lnTo>
                    <a:pt x="318195" y="1309181"/>
                  </a:lnTo>
                  <a:lnTo>
                    <a:pt x="315620" y="1309847"/>
                  </a:lnTo>
                  <a:lnTo>
                    <a:pt x="313047" y="1310518"/>
                  </a:lnTo>
                  <a:lnTo>
                    <a:pt x="310476" y="1311194"/>
                  </a:lnTo>
                  <a:lnTo>
                    <a:pt x="307906" y="1311876"/>
                  </a:lnTo>
                  <a:lnTo>
                    <a:pt x="305337" y="1312563"/>
                  </a:lnTo>
                  <a:lnTo>
                    <a:pt x="302770" y="1313255"/>
                  </a:lnTo>
                  <a:lnTo>
                    <a:pt x="300204" y="1313953"/>
                  </a:lnTo>
                  <a:lnTo>
                    <a:pt x="297640" y="1314656"/>
                  </a:lnTo>
                  <a:lnTo>
                    <a:pt x="295077" y="1315365"/>
                  </a:lnTo>
                  <a:lnTo>
                    <a:pt x="292516" y="1316079"/>
                  </a:lnTo>
                  <a:lnTo>
                    <a:pt x="289956" y="1316798"/>
                  </a:lnTo>
                  <a:lnTo>
                    <a:pt x="287398" y="1317523"/>
                  </a:lnTo>
                  <a:lnTo>
                    <a:pt x="284841" y="1318253"/>
                  </a:lnTo>
                  <a:lnTo>
                    <a:pt x="282286" y="1318988"/>
                  </a:lnTo>
                  <a:lnTo>
                    <a:pt x="279732" y="1319729"/>
                  </a:lnTo>
                  <a:lnTo>
                    <a:pt x="277180" y="1320475"/>
                  </a:lnTo>
                  <a:lnTo>
                    <a:pt x="274629" y="1321226"/>
                  </a:lnTo>
                  <a:lnTo>
                    <a:pt x="272080" y="1321983"/>
                  </a:lnTo>
                  <a:lnTo>
                    <a:pt x="269533" y="1322745"/>
                  </a:lnTo>
                  <a:lnTo>
                    <a:pt x="266987" y="1323513"/>
                  </a:lnTo>
                  <a:lnTo>
                    <a:pt x="264443" y="1324285"/>
                  </a:lnTo>
                  <a:lnTo>
                    <a:pt x="261901" y="1325063"/>
                  </a:lnTo>
                  <a:lnTo>
                    <a:pt x="259360" y="1325847"/>
                  </a:lnTo>
                  <a:lnTo>
                    <a:pt x="256821" y="1326636"/>
                  </a:lnTo>
                  <a:lnTo>
                    <a:pt x="254283" y="1327430"/>
                  </a:lnTo>
                  <a:lnTo>
                    <a:pt x="251747" y="1328229"/>
                  </a:lnTo>
                  <a:lnTo>
                    <a:pt x="249213" y="1329034"/>
                  </a:lnTo>
                  <a:lnTo>
                    <a:pt x="246680" y="1329844"/>
                  </a:lnTo>
                  <a:lnTo>
                    <a:pt x="244149" y="1330659"/>
                  </a:lnTo>
                  <a:lnTo>
                    <a:pt x="241620" y="1331480"/>
                  </a:lnTo>
                  <a:lnTo>
                    <a:pt x="239093" y="1332306"/>
                  </a:lnTo>
                  <a:lnTo>
                    <a:pt x="236567" y="1333137"/>
                  </a:lnTo>
                  <a:lnTo>
                    <a:pt x="234043" y="1333973"/>
                  </a:lnTo>
                  <a:lnTo>
                    <a:pt x="231521" y="1334815"/>
                  </a:lnTo>
                  <a:lnTo>
                    <a:pt x="229001" y="1335662"/>
                  </a:lnTo>
                  <a:lnTo>
                    <a:pt x="226482" y="1336514"/>
                  </a:lnTo>
                  <a:lnTo>
                    <a:pt x="223965" y="1337372"/>
                  </a:lnTo>
                  <a:lnTo>
                    <a:pt x="221451" y="1338235"/>
                  </a:lnTo>
                  <a:lnTo>
                    <a:pt x="218937" y="1339103"/>
                  </a:lnTo>
                  <a:lnTo>
                    <a:pt x="216426" y="1339976"/>
                  </a:lnTo>
                  <a:lnTo>
                    <a:pt x="213916" y="1340855"/>
                  </a:lnTo>
                  <a:lnTo>
                    <a:pt x="211409" y="1341739"/>
                  </a:lnTo>
                  <a:lnTo>
                    <a:pt x="208903" y="1342628"/>
                  </a:lnTo>
                  <a:lnTo>
                    <a:pt x="206399" y="1343522"/>
                  </a:lnTo>
                  <a:lnTo>
                    <a:pt x="203897" y="1344422"/>
                  </a:lnTo>
                  <a:lnTo>
                    <a:pt x="201397" y="1345327"/>
                  </a:lnTo>
                  <a:lnTo>
                    <a:pt x="198898" y="1346237"/>
                  </a:lnTo>
                  <a:lnTo>
                    <a:pt x="196402" y="1347152"/>
                  </a:lnTo>
                  <a:lnTo>
                    <a:pt x="193907" y="1348073"/>
                  </a:lnTo>
                  <a:lnTo>
                    <a:pt x="191415" y="1348999"/>
                  </a:lnTo>
                  <a:lnTo>
                    <a:pt x="188924" y="1349930"/>
                  </a:lnTo>
                  <a:lnTo>
                    <a:pt x="186436" y="1350866"/>
                  </a:lnTo>
                  <a:lnTo>
                    <a:pt x="183949" y="1351808"/>
                  </a:lnTo>
                  <a:lnTo>
                    <a:pt x="181464" y="1352754"/>
                  </a:lnTo>
                  <a:lnTo>
                    <a:pt x="178981" y="1353706"/>
                  </a:lnTo>
                  <a:lnTo>
                    <a:pt x="176501" y="1354663"/>
                  </a:lnTo>
                  <a:lnTo>
                    <a:pt x="174022" y="1355625"/>
                  </a:lnTo>
                  <a:lnTo>
                    <a:pt x="171545" y="1356593"/>
                  </a:lnTo>
                  <a:lnTo>
                    <a:pt x="169071" y="1357566"/>
                  </a:lnTo>
                  <a:lnTo>
                    <a:pt x="166598" y="1358543"/>
                  </a:lnTo>
                  <a:lnTo>
                    <a:pt x="164128" y="1359526"/>
                  </a:lnTo>
                  <a:lnTo>
                    <a:pt x="161659" y="1360515"/>
                  </a:lnTo>
                  <a:lnTo>
                    <a:pt x="159193" y="1361508"/>
                  </a:lnTo>
                  <a:lnTo>
                    <a:pt x="156728" y="1362507"/>
                  </a:lnTo>
                  <a:lnTo>
                    <a:pt x="154266" y="1363510"/>
                  </a:lnTo>
                  <a:lnTo>
                    <a:pt x="151806" y="1364519"/>
                  </a:lnTo>
                  <a:lnTo>
                    <a:pt x="149348" y="1365533"/>
                  </a:lnTo>
                  <a:lnTo>
                    <a:pt x="146892" y="1366552"/>
                  </a:lnTo>
                  <a:lnTo>
                    <a:pt x="144439" y="1367576"/>
                  </a:lnTo>
                  <a:lnTo>
                    <a:pt x="141987" y="1368606"/>
                  </a:lnTo>
                  <a:lnTo>
                    <a:pt x="139538" y="1369640"/>
                  </a:lnTo>
                  <a:lnTo>
                    <a:pt x="137090" y="1370680"/>
                  </a:lnTo>
                  <a:lnTo>
                    <a:pt x="134645" y="1371725"/>
                  </a:lnTo>
                  <a:lnTo>
                    <a:pt x="132202" y="1372775"/>
                  </a:lnTo>
                  <a:lnTo>
                    <a:pt x="129762" y="1373830"/>
                  </a:lnTo>
                  <a:lnTo>
                    <a:pt x="127324" y="1374890"/>
                  </a:lnTo>
                  <a:lnTo>
                    <a:pt x="124887" y="1375955"/>
                  </a:lnTo>
                  <a:lnTo>
                    <a:pt x="122453" y="1377026"/>
                  </a:lnTo>
                  <a:lnTo>
                    <a:pt x="120022" y="1378101"/>
                  </a:lnTo>
                  <a:lnTo>
                    <a:pt x="117592" y="1379182"/>
                  </a:lnTo>
                  <a:lnTo>
                    <a:pt x="115165" y="1380267"/>
                  </a:lnTo>
                  <a:lnTo>
                    <a:pt x="112740" y="1381358"/>
                  </a:lnTo>
                  <a:lnTo>
                    <a:pt x="110317" y="1382454"/>
                  </a:lnTo>
                  <a:lnTo>
                    <a:pt x="107897" y="1383555"/>
                  </a:lnTo>
                  <a:lnTo>
                    <a:pt x="105479" y="1384661"/>
                  </a:lnTo>
                  <a:lnTo>
                    <a:pt x="103063" y="1385772"/>
                  </a:lnTo>
                  <a:lnTo>
                    <a:pt x="100650" y="1386888"/>
                  </a:lnTo>
                  <a:lnTo>
                    <a:pt x="98239" y="1388009"/>
                  </a:lnTo>
                  <a:lnTo>
                    <a:pt x="95830" y="1389135"/>
                  </a:lnTo>
                  <a:lnTo>
                    <a:pt x="93424" y="1390266"/>
                  </a:lnTo>
                  <a:lnTo>
                    <a:pt x="91020" y="1391403"/>
                  </a:lnTo>
                  <a:lnTo>
                    <a:pt x="88619" y="1392544"/>
                  </a:lnTo>
                  <a:lnTo>
                    <a:pt x="86219" y="1393690"/>
                  </a:lnTo>
                  <a:lnTo>
                    <a:pt x="83823" y="1394841"/>
                  </a:lnTo>
                  <a:lnTo>
                    <a:pt x="81428" y="1395998"/>
                  </a:lnTo>
                  <a:lnTo>
                    <a:pt x="79036" y="1397159"/>
                  </a:lnTo>
                  <a:lnTo>
                    <a:pt x="76647" y="1398326"/>
                  </a:lnTo>
                  <a:lnTo>
                    <a:pt x="74260" y="1399497"/>
                  </a:lnTo>
                  <a:lnTo>
                    <a:pt x="71875" y="1400673"/>
                  </a:lnTo>
                  <a:lnTo>
                    <a:pt x="69494" y="1401855"/>
                  </a:lnTo>
                  <a:lnTo>
                    <a:pt x="67114" y="1403041"/>
                  </a:lnTo>
                  <a:lnTo>
                    <a:pt x="64737" y="1404232"/>
                  </a:lnTo>
                  <a:lnTo>
                    <a:pt x="62362" y="1405428"/>
                  </a:lnTo>
                  <a:lnTo>
                    <a:pt x="59990" y="1406630"/>
                  </a:lnTo>
                  <a:lnTo>
                    <a:pt x="57621" y="1407836"/>
                  </a:lnTo>
                  <a:lnTo>
                    <a:pt x="55253" y="1409047"/>
                  </a:lnTo>
                  <a:lnTo>
                    <a:pt x="52889" y="1410264"/>
                  </a:lnTo>
                  <a:lnTo>
                    <a:pt x="50527" y="1411485"/>
                  </a:lnTo>
                  <a:lnTo>
                    <a:pt x="48168" y="1412711"/>
                  </a:lnTo>
                  <a:lnTo>
                    <a:pt x="45811" y="1413942"/>
                  </a:lnTo>
                  <a:lnTo>
                    <a:pt x="43457" y="1415178"/>
                  </a:lnTo>
                  <a:lnTo>
                    <a:pt x="41105" y="1416418"/>
                  </a:lnTo>
                  <a:lnTo>
                    <a:pt x="38756" y="1417664"/>
                  </a:lnTo>
                  <a:lnTo>
                    <a:pt x="36410" y="1418915"/>
                  </a:lnTo>
                  <a:lnTo>
                    <a:pt x="34066" y="1420171"/>
                  </a:lnTo>
                  <a:lnTo>
                    <a:pt x="31725" y="1421431"/>
                  </a:lnTo>
                  <a:lnTo>
                    <a:pt x="29386" y="1422697"/>
                  </a:lnTo>
                  <a:lnTo>
                    <a:pt x="27050" y="1423967"/>
                  </a:lnTo>
                  <a:lnTo>
                    <a:pt x="24717" y="1425242"/>
                  </a:lnTo>
                  <a:lnTo>
                    <a:pt x="22387" y="1426522"/>
                  </a:lnTo>
                  <a:lnTo>
                    <a:pt x="20059" y="1427807"/>
                  </a:lnTo>
                  <a:lnTo>
                    <a:pt x="17734" y="1429097"/>
                  </a:lnTo>
                  <a:lnTo>
                    <a:pt x="15412" y="1430392"/>
                  </a:lnTo>
                  <a:lnTo>
                    <a:pt x="13092" y="1431692"/>
                  </a:lnTo>
                  <a:lnTo>
                    <a:pt x="10775" y="14329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782974" y="3131002"/>
              <a:ext cx="1258482" cy="1105160"/>
            </a:xfrm>
            <a:custGeom>
              <a:avLst/>
              <a:pathLst>
                <a:path w="1258482" h="1105160">
                  <a:moveTo>
                    <a:pt x="634559" y="1105160"/>
                  </a:moveTo>
                  <a:lnTo>
                    <a:pt x="632385" y="1103930"/>
                  </a:lnTo>
                  <a:lnTo>
                    <a:pt x="630073" y="1102616"/>
                  </a:lnTo>
                  <a:lnTo>
                    <a:pt x="627764" y="1101297"/>
                  </a:lnTo>
                  <a:lnTo>
                    <a:pt x="625458" y="1099974"/>
                  </a:lnTo>
                  <a:lnTo>
                    <a:pt x="623155" y="1098645"/>
                  </a:lnTo>
                  <a:lnTo>
                    <a:pt x="620855" y="1097311"/>
                  </a:lnTo>
                  <a:lnTo>
                    <a:pt x="618558" y="1095973"/>
                  </a:lnTo>
                  <a:lnTo>
                    <a:pt x="616263" y="1094630"/>
                  </a:lnTo>
                  <a:lnTo>
                    <a:pt x="613971" y="1093282"/>
                  </a:lnTo>
                  <a:lnTo>
                    <a:pt x="611682" y="1091929"/>
                  </a:lnTo>
                  <a:lnTo>
                    <a:pt x="609396" y="1090572"/>
                  </a:lnTo>
                  <a:lnTo>
                    <a:pt x="607112" y="1089209"/>
                  </a:lnTo>
                  <a:lnTo>
                    <a:pt x="604831" y="1087842"/>
                  </a:lnTo>
                  <a:lnTo>
                    <a:pt x="602554" y="1086470"/>
                  </a:lnTo>
                  <a:lnTo>
                    <a:pt x="600279" y="1085094"/>
                  </a:lnTo>
                  <a:lnTo>
                    <a:pt x="598007" y="1083713"/>
                  </a:lnTo>
                  <a:lnTo>
                    <a:pt x="595738" y="1082326"/>
                  </a:lnTo>
                  <a:lnTo>
                    <a:pt x="593472" y="1080935"/>
                  </a:lnTo>
                  <a:lnTo>
                    <a:pt x="591209" y="1079540"/>
                  </a:lnTo>
                  <a:lnTo>
                    <a:pt x="588948" y="1078140"/>
                  </a:lnTo>
                  <a:lnTo>
                    <a:pt x="586691" y="1076734"/>
                  </a:lnTo>
                  <a:lnTo>
                    <a:pt x="584437" y="1075325"/>
                  </a:lnTo>
                  <a:lnTo>
                    <a:pt x="582185" y="1073910"/>
                  </a:lnTo>
                  <a:lnTo>
                    <a:pt x="579937" y="1072491"/>
                  </a:lnTo>
                  <a:lnTo>
                    <a:pt x="577691" y="1071067"/>
                  </a:lnTo>
                  <a:lnTo>
                    <a:pt x="575449" y="1069638"/>
                  </a:lnTo>
                  <a:lnTo>
                    <a:pt x="573209" y="1068205"/>
                  </a:lnTo>
                  <a:lnTo>
                    <a:pt x="570973" y="1066767"/>
                  </a:lnTo>
                  <a:lnTo>
                    <a:pt x="568739" y="1065324"/>
                  </a:lnTo>
                  <a:lnTo>
                    <a:pt x="566509" y="1063877"/>
                  </a:lnTo>
                  <a:lnTo>
                    <a:pt x="564282" y="1062424"/>
                  </a:lnTo>
                  <a:lnTo>
                    <a:pt x="562057" y="1060968"/>
                  </a:lnTo>
                  <a:lnTo>
                    <a:pt x="559836" y="1059506"/>
                  </a:lnTo>
                  <a:lnTo>
                    <a:pt x="557618" y="1058040"/>
                  </a:lnTo>
                  <a:lnTo>
                    <a:pt x="555402" y="1056570"/>
                  </a:lnTo>
                  <a:lnTo>
                    <a:pt x="553190" y="1055094"/>
                  </a:lnTo>
                  <a:lnTo>
                    <a:pt x="550981" y="1053614"/>
                  </a:lnTo>
                  <a:lnTo>
                    <a:pt x="548775" y="1052130"/>
                  </a:lnTo>
                  <a:lnTo>
                    <a:pt x="546573" y="1050641"/>
                  </a:lnTo>
                  <a:lnTo>
                    <a:pt x="544373" y="1049147"/>
                  </a:lnTo>
                  <a:lnTo>
                    <a:pt x="542177" y="1047648"/>
                  </a:lnTo>
                  <a:lnTo>
                    <a:pt x="539983" y="1046145"/>
                  </a:lnTo>
                  <a:lnTo>
                    <a:pt x="537793" y="1044638"/>
                  </a:lnTo>
                  <a:lnTo>
                    <a:pt x="535606" y="1043126"/>
                  </a:lnTo>
                  <a:lnTo>
                    <a:pt x="533422" y="1041609"/>
                  </a:lnTo>
                  <a:lnTo>
                    <a:pt x="531242" y="1040087"/>
                  </a:lnTo>
                  <a:lnTo>
                    <a:pt x="529064" y="1038562"/>
                  </a:lnTo>
                  <a:lnTo>
                    <a:pt x="526890" y="1037031"/>
                  </a:lnTo>
                  <a:lnTo>
                    <a:pt x="524719" y="1035496"/>
                  </a:lnTo>
                  <a:lnTo>
                    <a:pt x="522551" y="1033956"/>
                  </a:lnTo>
                  <a:lnTo>
                    <a:pt x="520386" y="1032412"/>
                  </a:lnTo>
                  <a:lnTo>
                    <a:pt x="518225" y="1030864"/>
                  </a:lnTo>
                  <a:lnTo>
                    <a:pt x="516067" y="1029310"/>
                  </a:lnTo>
                  <a:lnTo>
                    <a:pt x="513912" y="1027753"/>
                  </a:lnTo>
                  <a:lnTo>
                    <a:pt x="511760" y="1026190"/>
                  </a:lnTo>
                  <a:lnTo>
                    <a:pt x="509612" y="1024624"/>
                  </a:lnTo>
                  <a:lnTo>
                    <a:pt x="507467" y="1023053"/>
                  </a:lnTo>
                  <a:lnTo>
                    <a:pt x="505325" y="1021477"/>
                  </a:lnTo>
                  <a:lnTo>
                    <a:pt x="503187" y="1019897"/>
                  </a:lnTo>
                  <a:lnTo>
                    <a:pt x="501052" y="1018312"/>
                  </a:lnTo>
                  <a:lnTo>
                    <a:pt x="498920" y="1016723"/>
                  </a:lnTo>
                  <a:lnTo>
                    <a:pt x="496791" y="1015129"/>
                  </a:lnTo>
                  <a:lnTo>
                    <a:pt x="494666" y="1013531"/>
                  </a:lnTo>
                  <a:lnTo>
                    <a:pt x="492544" y="1011929"/>
                  </a:lnTo>
                  <a:lnTo>
                    <a:pt x="490426" y="1010322"/>
                  </a:lnTo>
                  <a:lnTo>
                    <a:pt x="488311" y="1008711"/>
                  </a:lnTo>
                  <a:lnTo>
                    <a:pt x="486199" y="1007095"/>
                  </a:lnTo>
                  <a:lnTo>
                    <a:pt x="484091" y="1005475"/>
                  </a:lnTo>
                  <a:lnTo>
                    <a:pt x="481986" y="1003850"/>
                  </a:lnTo>
                  <a:lnTo>
                    <a:pt x="479885" y="1002221"/>
                  </a:lnTo>
                  <a:lnTo>
                    <a:pt x="477787" y="1000588"/>
                  </a:lnTo>
                  <a:lnTo>
                    <a:pt x="475692" y="998949"/>
                  </a:lnTo>
                  <a:lnTo>
                    <a:pt x="473601" y="997308"/>
                  </a:lnTo>
                  <a:lnTo>
                    <a:pt x="471513" y="995661"/>
                  </a:lnTo>
                  <a:lnTo>
                    <a:pt x="469429" y="994010"/>
                  </a:lnTo>
                  <a:lnTo>
                    <a:pt x="467348" y="992354"/>
                  </a:lnTo>
                  <a:lnTo>
                    <a:pt x="465271" y="990695"/>
                  </a:lnTo>
                  <a:lnTo>
                    <a:pt x="463197" y="989031"/>
                  </a:lnTo>
                  <a:lnTo>
                    <a:pt x="461127" y="987362"/>
                  </a:lnTo>
                  <a:lnTo>
                    <a:pt x="459060" y="985690"/>
                  </a:lnTo>
                  <a:lnTo>
                    <a:pt x="456996" y="984013"/>
                  </a:lnTo>
                  <a:lnTo>
                    <a:pt x="454936" y="982331"/>
                  </a:lnTo>
                  <a:lnTo>
                    <a:pt x="452880" y="980646"/>
                  </a:lnTo>
                  <a:lnTo>
                    <a:pt x="450827" y="978956"/>
                  </a:lnTo>
                  <a:lnTo>
                    <a:pt x="448778" y="977261"/>
                  </a:lnTo>
                  <a:lnTo>
                    <a:pt x="446733" y="975563"/>
                  </a:lnTo>
                  <a:lnTo>
                    <a:pt x="444690" y="973860"/>
                  </a:lnTo>
                  <a:lnTo>
                    <a:pt x="442652" y="972153"/>
                  </a:lnTo>
                  <a:lnTo>
                    <a:pt x="440617" y="970442"/>
                  </a:lnTo>
                  <a:lnTo>
                    <a:pt x="438585" y="968726"/>
                  </a:lnTo>
                  <a:lnTo>
                    <a:pt x="436558" y="967006"/>
                  </a:lnTo>
                  <a:lnTo>
                    <a:pt x="434534" y="965282"/>
                  </a:lnTo>
                  <a:lnTo>
                    <a:pt x="432513" y="963554"/>
                  </a:lnTo>
                  <a:lnTo>
                    <a:pt x="430496" y="961821"/>
                  </a:lnTo>
                  <a:lnTo>
                    <a:pt x="428483" y="960084"/>
                  </a:lnTo>
                  <a:lnTo>
                    <a:pt x="426473" y="958343"/>
                  </a:lnTo>
                  <a:lnTo>
                    <a:pt x="424467" y="956598"/>
                  </a:lnTo>
                  <a:lnTo>
                    <a:pt x="422465" y="954849"/>
                  </a:lnTo>
                  <a:lnTo>
                    <a:pt x="420466" y="953095"/>
                  </a:lnTo>
                  <a:lnTo>
                    <a:pt x="418471" y="951337"/>
                  </a:lnTo>
                  <a:lnTo>
                    <a:pt x="416480" y="949575"/>
                  </a:lnTo>
                  <a:lnTo>
                    <a:pt x="414492" y="947809"/>
                  </a:lnTo>
                  <a:lnTo>
                    <a:pt x="412508" y="946039"/>
                  </a:lnTo>
                  <a:lnTo>
                    <a:pt x="410528" y="944264"/>
                  </a:lnTo>
                  <a:lnTo>
                    <a:pt x="408552" y="942485"/>
                  </a:lnTo>
                  <a:lnTo>
                    <a:pt x="406579" y="940703"/>
                  </a:lnTo>
                  <a:lnTo>
                    <a:pt x="404610" y="938916"/>
                  </a:lnTo>
                  <a:lnTo>
                    <a:pt x="402645" y="937125"/>
                  </a:lnTo>
                  <a:lnTo>
                    <a:pt x="400683" y="935330"/>
                  </a:lnTo>
                  <a:lnTo>
                    <a:pt x="398726" y="933531"/>
                  </a:lnTo>
                  <a:lnTo>
                    <a:pt x="396772" y="931727"/>
                  </a:lnTo>
                  <a:lnTo>
                    <a:pt x="394822" y="929920"/>
                  </a:lnTo>
                  <a:lnTo>
                    <a:pt x="392875" y="928108"/>
                  </a:lnTo>
                  <a:lnTo>
                    <a:pt x="390933" y="926293"/>
                  </a:lnTo>
                  <a:lnTo>
                    <a:pt x="388994" y="924473"/>
                  </a:lnTo>
                  <a:lnTo>
                    <a:pt x="387059" y="922649"/>
                  </a:lnTo>
                  <a:lnTo>
                    <a:pt x="385128" y="920822"/>
                  </a:lnTo>
                  <a:lnTo>
                    <a:pt x="383201" y="918990"/>
                  </a:lnTo>
                  <a:lnTo>
                    <a:pt x="381277" y="917154"/>
                  </a:lnTo>
                  <a:lnTo>
                    <a:pt x="379357" y="915314"/>
                  </a:lnTo>
                  <a:lnTo>
                    <a:pt x="377442" y="913471"/>
                  </a:lnTo>
                  <a:lnTo>
                    <a:pt x="375530" y="911623"/>
                  </a:lnTo>
                  <a:lnTo>
                    <a:pt x="373622" y="909771"/>
                  </a:lnTo>
                  <a:lnTo>
                    <a:pt x="371718" y="907915"/>
                  </a:lnTo>
                  <a:lnTo>
                    <a:pt x="369817" y="906055"/>
                  </a:lnTo>
                  <a:lnTo>
                    <a:pt x="367921" y="904191"/>
                  </a:lnTo>
                  <a:lnTo>
                    <a:pt x="366029" y="902324"/>
                  </a:lnTo>
                  <a:lnTo>
                    <a:pt x="364140" y="900452"/>
                  </a:lnTo>
                  <a:lnTo>
                    <a:pt x="362256" y="898576"/>
                  </a:lnTo>
                  <a:lnTo>
                    <a:pt x="360375" y="896696"/>
                  </a:lnTo>
                  <a:lnTo>
                    <a:pt x="358498" y="894813"/>
                  </a:lnTo>
                  <a:lnTo>
                    <a:pt x="356625" y="892925"/>
                  </a:lnTo>
                  <a:lnTo>
                    <a:pt x="354757" y="891034"/>
                  </a:lnTo>
                  <a:lnTo>
                    <a:pt x="352892" y="889138"/>
                  </a:lnTo>
                  <a:lnTo>
                    <a:pt x="351031" y="887239"/>
                  </a:lnTo>
                  <a:lnTo>
                    <a:pt x="349174" y="885336"/>
                  </a:lnTo>
                  <a:lnTo>
                    <a:pt x="347321" y="883429"/>
                  </a:lnTo>
                  <a:lnTo>
                    <a:pt x="345472" y="881518"/>
                  </a:lnTo>
                  <a:lnTo>
                    <a:pt x="343627" y="879603"/>
                  </a:lnTo>
                  <a:lnTo>
                    <a:pt x="341787" y="877685"/>
                  </a:lnTo>
                  <a:lnTo>
                    <a:pt x="339950" y="875762"/>
                  </a:lnTo>
                  <a:lnTo>
                    <a:pt x="338117" y="873836"/>
                  </a:lnTo>
                  <a:lnTo>
                    <a:pt x="336288" y="871906"/>
                  </a:lnTo>
                  <a:lnTo>
                    <a:pt x="334464" y="869972"/>
                  </a:lnTo>
                  <a:lnTo>
                    <a:pt x="332643" y="868034"/>
                  </a:lnTo>
                  <a:lnTo>
                    <a:pt x="330827" y="866092"/>
                  </a:lnTo>
                  <a:lnTo>
                    <a:pt x="329014" y="864147"/>
                  </a:lnTo>
                  <a:lnTo>
                    <a:pt x="327206" y="862197"/>
                  </a:lnTo>
                  <a:lnTo>
                    <a:pt x="325401" y="860245"/>
                  </a:lnTo>
                  <a:lnTo>
                    <a:pt x="323601" y="858288"/>
                  </a:lnTo>
                  <a:lnTo>
                    <a:pt x="321805" y="856327"/>
                  </a:lnTo>
                  <a:lnTo>
                    <a:pt x="320013" y="854363"/>
                  </a:lnTo>
                  <a:lnTo>
                    <a:pt x="318225" y="852395"/>
                  </a:lnTo>
                  <a:lnTo>
                    <a:pt x="316441" y="850423"/>
                  </a:lnTo>
                  <a:lnTo>
                    <a:pt x="314661" y="848448"/>
                  </a:lnTo>
                  <a:lnTo>
                    <a:pt x="312886" y="846468"/>
                  </a:lnTo>
                  <a:lnTo>
                    <a:pt x="311115" y="844485"/>
                  </a:lnTo>
                  <a:lnTo>
                    <a:pt x="309347" y="842499"/>
                  </a:lnTo>
                  <a:lnTo>
                    <a:pt x="307585" y="840508"/>
                  </a:lnTo>
                  <a:lnTo>
                    <a:pt x="305826" y="838514"/>
                  </a:lnTo>
                  <a:lnTo>
                    <a:pt x="304071" y="836517"/>
                  </a:lnTo>
                  <a:lnTo>
                    <a:pt x="302320" y="834515"/>
                  </a:lnTo>
                  <a:lnTo>
                    <a:pt x="300574" y="832510"/>
                  </a:lnTo>
                  <a:lnTo>
                    <a:pt x="298832" y="830501"/>
                  </a:lnTo>
                  <a:lnTo>
                    <a:pt x="297094" y="828489"/>
                  </a:lnTo>
                  <a:lnTo>
                    <a:pt x="295360" y="826473"/>
                  </a:lnTo>
                  <a:lnTo>
                    <a:pt x="293631" y="824453"/>
                  </a:lnTo>
                  <a:lnTo>
                    <a:pt x="291906" y="822430"/>
                  </a:lnTo>
                  <a:lnTo>
                    <a:pt x="290185" y="820403"/>
                  </a:lnTo>
                  <a:lnTo>
                    <a:pt x="288468" y="818373"/>
                  </a:lnTo>
                  <a:lnTo>
                    <a:pt x="286756" y="816339"/>
                  </a:lnTo>
                  <a:lnTo>
                    <a:pt x="285048" y="814301"/>
                  </a:lnTo>
                  <a:lnTo>
                    <a:pt x="283344" y="812260"/>
                  </a:lnTo>
                  <a:lnTo>
                    <a:pt x="281644" y="810215"/>
                  </a:lnTo>
                  <a:lnTo>
                    <a:pt x="279949" y="808167"/>
                  </a:lnTo>
                  <a:lnTo>
                    <a:pt x="278258" y="806115"/>
                  </a:lnTo>
                  <a:lnTo>
                    <a:pt x="276571" y="804059"/>
                  </a:lnTo>
                  <a:lnTo>
                    <a:pt x="274889" y="802000"/>
                  </a:lnTo>
                  <a:lnTo>
                    <a:pt x="273210" y="799938"/>
                  </a:lnTo>
                  <a:lnTo>
                    <a:pt x="271537" y="797872"/>
                  </a:lnTo>
                  <a:lnTo>
                    <a:pt x="269867" y="795802"/>
                  </a:lnTo>
                  <a:lnTo>
                    <a:pt x="268202" y="793729"/>
                  </a:lnTo>
                  <a:lnTo>
                    <a:pt x="266541" y="791653"/>
                  </a:lnTo>
                  <a:lnTo>
                    <a:pt x="264885" y="789573"/>
                  </a:lnTo>
                  <a:lnTo>
                    <a:pt x="263233" y="787490"/>
                  </a:lnTo>
                  <a:lnTo>
                    <a:pt x="261585" y="785403"/>
                  </a:lnTo>
                  <a:lnTo>
                    <a:pt x="259942" y="783312"/>
                  </a:lnTo>
                  <a:lnTo>
                    <a:pt x="258303" y="781219"/>
                  </a:lnTo>
                  <a:lnTo>
                    <a:pt x="256668" y="779121"/>
                  </a:lnTo>
                  <a:lnTo>
                    <a:pt x="255038" y="777021"/>
                  </a:lnTo>
                  <a:lnTo>
                    <a:pt x="253413" y="774917"/>
                  </a:lnTo>
                  <a:lnTo>
                    <a:pt x="251791" y="772809"/>
                  </a:lnTo>
                  <a:lnTo>
                    <a:pt x="250174" y="770698"/>
                  </a:lnTo>
                  <a:lnTo>
                    <a:pt x="248562" y="768584"/>
                  </a:lnTo>
                  <a:lnTo>
                    <a:pt x="246954" y="766467"/>
                  </a:lnTo>
                  <a:lnTo>
                    <a:pt x="245350" y="764346"/>
                  </a:lnTo>
                  <a:lnTo>
                    <a:pt x="243751" y="762222"/>
                  </a:lnTo>
                  <a:lnTo>
                    <a:pt x="242156" y="760094"/>
                  </a:lnTo>
                  <a:lnTo>
                    <a:pt x="240566" y="757963"/>
                  </a:lnTo>
                  <a:lnTo>
                    <a:pt x="238980" y="755829"/>
                  </a:lnTo>
                  <a:lnTo>
                    <a:pt x="237399" y="753691"/>
                  </a:lnTo>
                  <a:lnTo>
                    <a:pt x="235822" y="751550"/>
                  </a:lnTo>
                  <a:lnTo>
                    <a:pt x="234250" y="749406"/>
                  </a:lnTo>
                  <a:lnTo>
                    <a:pt x="232682" y="747258"/>
                  </a:lnTo>
                  <a:lnTo>
                    <a:pt x="231119" y="745108"/>
                  </a:lnTo>
                  <a:lnTo>
                    <a:pt x="229560" y="742954"/>
                  </a:lnTo>
                  <a:lnTo>
                    <a:pt x="228006" y="740796"/>
                  </a:lnTo>
                  <a:lnTo>
                    <a:pt x="226456" y="738636"/>
                  </a:lnTo>
                  <a:lnTo>
                    <a:pt x="224911" y="736472"/>
                  </a:lnTo>
                  <a:lnTo>
                    <a:pt x="223370" y="734305"/>
                  </a:lnTo>
                  <a:lnTo>
                    <a:pt x="221834" y="732135"/>
                  </a:lnTo>
                  <a:lnTo>
                    <a:pt x="220302" y="729961"/>
                  </a:lnTo>
                  <a:lnTo>
                    <a:pt x="218775" y="727784"/>
                  </a:lnTo>
                  <a:lnTo>
                    <a:pt x="217252" y="725604"/>
                  </a:lnTo>
                  <a:lnTo>
                    <a:pt x="215735" y="723422"/>
                  </a:lnTo>
                  <a:lnTo>
                    <a:pt x="214221" y="721235"/>
                  </a:lnTo>
                  <a:lnTo>
                    <a:pt x="212713" y="719046"/>
                  </a:lnTo>
                  <a:lnTo>
                    <a:pt x="211208" y="716853"/>
                  </a:lnTo>
                  <a:lnTo>
                    <a:pt x="209709" y="714658"/>
                  </a:lnTo>
                  <a:lnTo>
                    <a:pt x="208214" y="712459"/>
                  </a:lnTo>
                  <a:lnTo>
                    <a:pt x="206724" y="710257"/>
                  </a:lnTo>
                  <a:lnTo>
                    <a:pt x="205238" y="708052"/>
                  </a:lnTo>
                  <a:lnTo>
                    <a:pt x="203757" y="705844"/>
                  </a:lnTo>
                  <a:lnTo>
                    <a:pt x="202280" y="703632"/>
                  </a:lnTo>
                  <a:lnTo>
                    <a:pt x="200808" y="701418"/>
                  </a:lnTo>
                  <a:lnTo>
                    <a:pt x="199341" y="699200"/>
                  </a:lnTo>
                  <a:lnTo>
                    <a:pt x="197878" y="696980"/>
                  </a:lnTo>
                  <a:lnTo>
                    <a:pt x="196421" y="694756"/>
                  </a:lnTo>
                  <a:lnTo>
                    <a:pt x="194967" y="692530"/>
                  </a:lnTo>
                  <a:lnTo>
                    <a:pt x="193519" y="690300"/>
                  </a:lnTo>
                  <a:lnTo>
                    <a:pt x="192075" y="688067"/>
                  </a:lnTo>
                  <a:lnTo>
                    <a:pt x="190636" y="685832"/>
                  </a:lnTo>
                  <a:lnTo>
                    <a:pt x="189201" y="683593"/>
                  </a:lnTo>
                  <a:lnTo>
                    <a:pt x="187771" y="681351"/>
                  </a:lnTo>
                  <a:lnTo>
                    <a:pt x="186346" y="679106"/>
                  </a:lnTo>
                  <a:lnTo>
                    <a:pt x="184926" y="676859"/>
                  </a:lnTo>
                  <a:lnTo>
                    <a:pt x="183510" y="674608"/>
                  </a:lnTo>
                  <a:lnTo>
                    <a:pt x="182099" y="672354"/>
                  </a:lnTo>
                  <a:lnTo>
                    <a:pt x="180693" y="670098"/>
                  </a:lnTo>
                  <a:lnTo>
                    <a:pt x="179291" y="667838"/>
                  </a:lnTo>
                  <a:lnTo>
                    <a:pt x="177894" y="665575"/>
                  </a:lnTo>
                  <a:lnTo>
                    <a:pt x="176502" y="663310"/>
                  </a:lnTo>
                  <a:lnTo>
                    <a:pt x="175115" y="661042"/>
                  </a:lnTo>
                  <a:lnTo>
                    <a:pt x="173732" y="658771"/>
                  </a:lnTo>
                  <a:lnTo>
                    <a:pt x="172355" y="656497"/>
                  </a:lnTo>
                  <a:lnTo>
                    <a:pt x="170981" y="654220"/>
                  </a:lnTo>
                  <a:lnTo>
                    <a:pt x="169613" y="651940"/>
                  </a:lnTo>
                  <a:lnTo>
                    <a:pt x="168250" y="649657"/>
                  </a:lnTo>
                  <a:lnTo>
                    <a:pt x="166891" y="647372"/>
                  </a:lnTo>
                  <a:lnTo>
                    <a:pt x="165537" y="645083"/>
                  </a:lnTo>
                  <a:lnTo>
                    <a:pt x="164188" y="642792"/>
                  </a:lnTo>
                  <a:lnTo>
                    <a:pt x="162844" y="640498"/>
                  </a:lnTo>
                  <a:lnTo>
                    <a:pt x="161504" y="638201"/>
                  </a:lnTo>
                  <a:lnTo>
                    <a:pt x="160169" y="635901"/>
                  </a:lnTo>
                  <a:lnTo>
                    <a:pt x="158840" y="633599"/>
                  </a:lnTo>
                  <a:lnTo>
                    <a:pt x="157515" y="631294"/>
                  </a:lnTo>
                  <a:lnTo>
                    <a:pt x="156195" y="628985"/>
                  </a:lnTo>
                  <a:lnTo>
                    <a:pt x="154879" y="626675"/>
                  </a:lnTo>
                  <a:lnTo>
                    <a:pt x="153568" y="624361"/>
                  </a:lnTo>
                  <a:lnTo>
                    <a:pt x="152263" y="622045"/>
                  </a:lnTo>
                  <a:lnTo>
                    <a:pt x="150962" y="619726"/>
                  </a:lnTo>
                  <a:lnTo>
                    <a:pt x="149666" y="617404"/>
                  </a:lnTo>
                  <a:lnTo>
                    <a:pt x="148375" y="615080"/>
                  </a:lnTo>
                  <a:lnTo>
                    <a:pt x="147089" y="612753"/>
                  </a:lnTo>
                  <a:lnTo>
                    <a:pt x="145807" y="610423"/>
                  </a:lnTo>
                  <a:lnTo>
                    <a:pt x="144531" y="608090"/>
                  </a:lnTo>
                  <a:lnTo>
                    <a:pt x="143259" y="605755"/>
                  </a:lnTo>
                  <a:lnTo>
                    <a:pt x="141993" y="603418"/>
                  </a:lnTo>
                  <a:lnTo>
                    <a:pt x="140731" y="601077"/>
                  </a:lnTo>
                  <a:lnTo>
                    <a:pt x="139474" y="598734"/>
                  </a:lnTo>
                  <a:lnTo>
                    <a:pt x="138222" y="596388"/>
                  </a:lnTo>
                  <a:lnTo>
                    <a:pt x="136975" y="594040"/>
                  </a:lnTo>
                  <a:lnTo>
                    <a:pt x="135733" y="591689"/>
                  </a:lnTo>
                  <a:lnTo>
                    <a:pt x="134496" y="589335"/>
                  </a:lnTo>
                  <a:lnTo>
                    <a:pt x="133263" y="586979"/>
                  </a:lnTo>
                  <a:lnTo>
                    <a:pt x="132036" y="584620"/>
                  </a:lnTo>
                  <a:lnTo>
                    <a:pt x="130814" y="582259"/>
                  </a:lnTo>
                  <a:lnTo>
                    <a:pt x="129597" y="579895"/>
                  </a:lnTo>
                  <a:lnTo>
                    <a:pt x="128384" y="577529"/>
                  </a:lnTo>
                  <a:lnTo>
                    <a:pt x="127176" y="575160"/>
                  </a:lnTo>
                  <a:lnTo>
                    <a:pt x="125974" y="572788"/>
                  </a:lnTo>
                  <a:lnTo>
                    <a:pt x="124777" y="570414"/>
                  </a:lnTo>
                  <a:lnTo>
                    <a:pt x="123584" y="568038"/>
                  </a:lnTo>
                  <a:lnTo>
                    <a:pt x="122396" y="565659"/>
                  </a:lnTo>
                  <a:lnTo>
                    <a:pt x="121214" y="563278"/>
                  </a:lnTo>
                  <a:lnTo>
                    <a:pt x="120036" y="560894"/>
                  </a:lnTo>
                  <a:lnTo>
                    <a:pt x="118863" y="558507"/>
                  </a:lnTo>
                  <a:lnTo>
                    <a:pt x="117696" y="556118"/>
                  </a:lnTo>
                  <a:lnTo>
                    <a:pt x="116533" y="553727"/>
                  </a:lnTo>
                  <a:lnTo>
                    <a:pt x="115376" y="551334"/>
                  </a:lnTo>
                  <a:lnTo>
                    <a:pt x="114223" y="548937"/>
                  </a:lnTo>
                  <a:lnTo>
                    <a:pt x="113075" y="546539"/>
                  </a:lnTo>
                  <a:lnTo>
                    <a:pt x="111933" y="544138"/>
                  </a:lnTo>
                  <a:lnTo>
                    <a:pt x="110795" y="541735"/>
                  </a:lnTo>
                  <a:lnTo>
                    <a:pt x="109663" y="539329"/>
                  </a:lnTo>
                  <a:lnTo>
                    <a:pt x="108536" y="536921"/>
                  </a:lnTo>
                  <a:lnTo>
                    <a:pt x="107413" y="534510"/>
                  </a:lnTo>
                  <a:lnTo>
                    <a:pt x="106296" y="532097"/>
                  </a:lnTo>
                  <a:lnTo>
                    <a:pt x="105184" y="529683"/>
                  </a:lnTo>
                  <a:lnTo>
                    <a:pt x="104076" y="527265"/>
                  </a:lnTo>
                  <a:lnTo>
                    <a:pt x="102974" y="524845"/>
                  </a:lnTo>
                  <a:lnTo>
                    <a:pt x="101877" y="522423"/>
                  </a:lnTo>
                  <a:lnTo>
                    <a:pt x="100785" y="519999"/>
                  </a:lnTo>
                  <a:lnTo>
                    <a:pt x="99698" y="517572"/>
                  </a:lnTo>
                  <a:lnTo>
                    <a:pt x="98617" y="515143"/>
                  </a:lnTo>
                  <a:lnTo>
                    <a:pt x="97540" y="512712"/>
                  </a:lnTo>
                  <a:lnTo>
                    <a:pt x="96468" y="510279"/>
                  </a:lnTo>
                  <a:lnTo>
                    <a:pt x="95402" y="507843"/>
                  </a:lnTo>
                  <a:lnTo>
                    <a:pt x="94340" y="505405"/>
                  </a:lnTo>
                  <a:lnTo>
                    <a:pt x="93284" y="502965"/>
                  </a:lnTo>
                  <a:lnTo>
                    <a:pt x="92233" y="500523"/>
                  </a:lnTo>
                  <a:lnTo>
                    <a:pt x="91186" y="498078"/>
                  </a:lnTo>
                  <a:lnTo>
                    <a:pt x="90145" y="495632"/>
                  </a:lnTo>
                  <a:lnTo>
                    <a:pt x="89110" y="493183"/>
                  </a:lnTo>
                  <a:lnTo>
                    <a:pt x="88079" y="490732"/>
                  </a:lnTo>
                  <a:lnTo>
                    <a:pt x="87053" y="488279"/>
                  </a:lnTo>
                  <a:lnTo>
                    <a:pt x="86033" y="485824"/>
                  </a:lnTo>
                  <a:lnTo>
                    <a:pt x="85018" y="483366"/>
                  </a:lnTo>
                  <a:lnTo>
                    <a:pt x="84008" y="480906"/>
                  </a:lnTo>
                  <a:lnTo>
                    <a:pt x="83003" y="478445"/>
                  </a:lnTo>
                  <a:lnTo>
                    <a:pt x="82003" y="475981"/>
                  </a:lnTo>
                  <a:lnTo>
                    <a:pt x="81008" y="473515"/>
                  </a:lnTo>
                  <a:lnTo>
                    <a:pt x="80019" y="471047"/>
                  </a:lnTo>
                  <a:lnTo>
                    <a:pt x="79034" y="468577"/>
                  </a:lnTo>
                  <a:lnTo>
                    <a:pt x="78055" y="466105"/>
                  </a:lnTo>
                  <a:lnTo>
                    <a:pt x="77081" y="463631"/>
                  </a:lnTo>
                  <a:lnTo>
                    <a:pt x="76113" y="461155"/>
                  </a:lnTo>
                  <a:lnTo>
                    <a:pt x="75149" y="458676"/>
                  </a:lnTo>
                  <a:lnTo>
                    <a:pt x="74191" y="456196"/>
                  </a:lnTo>
                  <a:lnTo>
                    <a:pt x="73237" y="453714"/>
                  </a:lnTo>
                  <a:lnTo>
                    <a:pt x="72290" y="451230"/>
                  </a:lnTo>
                  <a:lnTo>
                    <a:pt x="71347" y="448744"/>
                  </a:lnTo>
                  <a:lnTo>
                    <a:pt x="70409" y="446256"/>
                  </a:lnTo>
                  <a:lnTo>
                    <a:pt x="69477" y="443766"/>
                  </a:lnTo>
                  <a:lnTo>
                    <a:pt x="68550" y="441273"/>
                  </a:lnTo>
                  <a:lnTo>
                    <a:pt x="67628" y="438780"/>
                  </a:lnTo>
                  <a:lnTo>
                    <a:pt x="66711" y="436283"/>
                  </a:lnTo>
                  <a:lnTo>
                    <a:pt x="65800" y="433786"/>
                  </a:lnTo>
                  <a:lnTo>
                    <a:pt x="64893" y="431286"/>
                  </a:lnTo>
                  <a:lnTo>
                    <a:pt x="63992" y="428784"/>
                  </a:lnTo>
                  <a:lnTo>
                    <a:pt x="63097" y="426281"/>
                  </a:lnTo>
                  <a:lnTo>
                    <a:pt x="62206" y="423775"/>
                  </a:lnTo>
                  <a:lnTo>
                    <a:pt x="61321" y="421268"/>
                  </a:lnTo>
                  <a:lnTo>
                    <a:pt x="60441" y="418759"/>
                  </a:lnTo>
                  <a:lnTo>
                    <a:pt x="59566" y="416248"/>
                  </a:lnTo>
                  <a:lnTo>
                    <a:pt x="58697" y="413735"/>
                  </a:lnTo>
                  <a:lnTo>
                    <a:pt x="57833" y="411221"/>
                  </a:lnTo>
                  <a:lnTo>
                    <a:pt x="56974" y="408705"/>
                  </a:lnTo>
                  <a:lnTo>
                    <a:pt x="56120" y="406186"/>
                  </a:lnTo>
                  <a:lnTo>
                    <a:pt x="55272" y="403666"/>
                  </a:lnTo>
                  <a:lnTo>
                    <a:pt x="54429" y="401145"/>
                  </a:lnTo>
                  <a:lnTo>
                    <a:pt x="53591" y="398621"/>
                  </a:lnTo>
                  <a:lnTo>
                    <a:pt x="52759" y="396096"/>
                  </a:lnTo>
                  <a:lnTo>
                    <a:pt x="51931" y="393569"/>
                  </a:lnTo>
                  <a:lnTo>
                    <a:pt x="51109" y="391040"/>
                  </a:lnTo>
                  <a:lnTo>
                    <a:pt x="50293" y="388510"/>
                  </a:lnTo>
                  <a:lnTo>
                    <a:pt x="49481" y="385978"/>
                  </a:lnTo>
                  <a:lnTo>
                    <a:pt x="48675" y="383444"/>
                  </a:lnTo>
                  <a:lnTo>
                    <a:pt x="47875" y="380908"/>
                  </a:lnTo>
                  <a:lnTo>
                    <a:pt x="47079" y="378371"/>
                  </a:lnTo>
                  <a:lnTo>
                    <a:pt x="46289" y="375832"/>
                  </a:lnTo>
                  <a:lnTo>
                    <a:pt x="45505" y="373292"/>
                  </a:lnTo>
                  <a:lnTo>
                    <a:pt x="44725" y="370750"/>
                  </a:lnTo>
                  <a:lnTo>
                    <a:pt x="43951" y="368206"/>
                  </a:lnTo>
                  <a:lnTo>
                    <a:pt x="43182" y="365661"/>
                  </a:lnTo>
                  <a:lnTo>
                    <a:pt x="42419" y="363114"/>
                  </a:lnTo>
                  <a:lnTo>
                    <a:pt x="41661" y="360565"/>
                  </a:lnTo>
                  <a:lnTo>
                    <a:pt x="40908" y="358015"/>
                  </a:lnTo>
                  <a:lnTo>
                    <a:pt x="40161" y="355463"/>
                  </a:lnTo>
                  <a:lnTo>
                    <a:pt x="39418" y="352910"/>
                  </a:lnTo>
                  <a:lnTo>
                    <a:pt x="38682" y="350355"/>
                  </a:lnTo>
                  <a:lnTo>
                    <a:pt x="37950" y="347799"/>
                  </a:lnTo>
                  <a:lnTo>
                    <a:pt x="37224" y="345241"/>
                  </a:lnTo>
                  <a:lnTo>
                    <a:pt x="36504" y="342682"/>
                  </a:lnTo>
                  <a:lnTo>
                    <a:pt x="35788" y="340121"/>
                  </a:lnTo>
                  <a:lnTo>
                    <a:pt x="35079" y="337558"/>
                  </a:lnTo>
                  <a:lnTo>
                    <a:pt x="34374" y="334994"/>
                  </a:lnTo>
                  <a:lnTo>
                    <a:pt x="33675" y="332429"/>
                  </a:lnTo>
                  <a:lnTo>
                    <a:pt x="32981" y="329862"/>
                  </a:lnTo>
                  <a:lnTo>
                    <a:pt x="32293" y="327294"/>
                  </a:lnTo>
                  <a:lnTo>
                    <a:pt x="31610" y="324724"/>
                  </a:lnTo>
                  <a:lnTo>
                    <a:pt x="30932" y="322153"/>
                  </a:lnTo>
                  <a:lnTo>
                    <a:pt x="30260" y="319581"/>
                  </a:lnTo>
                  <a:lnTo>
                    <a:pt x="29593" y="317007"/>
                  </a:lnTo>
                  <a:lnTo>
                    <a:pt x="28931" y="314431"/>
                  </a:lnTo>
                  <a:lnTo>
                    <a:pt x="28276" y="311855"/>
                  </a:lnTo>
                  <a:lnTo>
                    <a:pt x="27625" y="309276"/>
                  </a:lnTo>
                  <a:lnTo>
                    <a:pt x="26980" y="306697"/>
                  </a:lnTo>
                  <a:lnTo>
                    <a:pt x="26340" y="304116"/>
                  </a:lnTo>
                  <a:lnTo>
                    <a:pt x="25705" y="301534"/>
                  </a:lnTo>
                  <a:lnTo>
                    <a:pt x="25076" y="298951"/>
                  </a:lnTo>
                  <a:lnTo>
                    <a:pt x="24453" y="296366"/>
                  </a:lnTo>
                  <a:lnTo>
                    <a:pt x="23834" y="293780"/>
                  </a:lnTo>
                  <a:lnTo>
                    <a:pt x="23222" y="291193"/>
                  </a:lnTo>
                  <a:lnTo>
                    <a:pt x="22614" y="288604"/>
                  </a:lnTo>
                  <a:lnTo>
                    <a:pt x="22012" y="286014"/>
                  </a:lnTo>
                  <a:lnTo>
                    <a:pt x="21416" y="283423"/>
                  </a:lnTo>
                  <a:lnTo>
                    <a:pt x="20825" y="280831"/>
                  </a:lnTo>
                  <a:lnTo>
                    <a:pt x="20239" y="278237"/>
                  </a:lnTo>
                  <a:lnTo>
                    <a:pt x="19659" y="275642"/>
                  </a:lnTo>
                  <a:lnTo>
                    <a:pt x="19084" y="273046"/>
                  </a:lnTo>
                  <a:lnTo>
                    <a:pt x="18515" y="270449"/>
                  </a:lnTo>
                  <a:lnTo>
                    <a:pt x="17951" y="267850"/>
                  </a:lnTo>
                  <a:lnTo>
                    <a:pt x="17392" y="265251"/>
                  </a:lnTo>
                  <a:lnTo>
                    <a:pt x="16839" y="262650"/>
                  </a:lnTo>
                  <a:lnTo>
                    <a:pt x="16292" y="260048"/>
                  </a:lnTo>
                  <a:lnTo>
                    <a:pt x="15750" y="257445"/>
                  </a:lnTo>
                  <a:lnTo>
                    <a:pt x="15213" y="254841"/>
                  </a:lnTo>
                  <a:lnTo>
                    <a:pt x="14682" y="252236"/>
                  </a:lnTo>
                  <a:lnTo>
                    <a:pt x="14156" y="249629"/>
                  </a:lnTo>
                  <a:lnTo>
                    <a:pt x="13636" y="247021"/>
                  </a:lnTo>
                  <a:lnTo>
                    <a:pt x="13121" y="244413"/>
                  </a:lnTo>
                  <a:lnTo>
                    <a:pt x="12612" y="241803"/>
                  </a:lnTo>
                  <a:lnTo>
                    <a:pt x="12108" y="239193"/>
                  </a:lnTo>
                  <a:lnTo>
                    <a:pt x="11610" y="236581"/>
                  </a:lnTo>
                  <a:lnTo>
                    <a:pt x="11116" y="233968"/>
                  </a:lnTo>
                  <a:lnTo>
                    <a:pt x="10629" y="231354"/>
                  </a:lnTo>
                  <a:lnTo>
                    <a:pt x="10147" y="228739"/>
                  </a:lnTo>
                  <a:lnTo>
                    <a:pt x="9671" y="226123"/>
                  </a:lnTo>
                  <a:lnTo>
                    <a:pt x="9200" y="223506"/>
                  </a:lnTo>
                  <a:lnTo>
                    <a:pt x="8734" y="220888"/>
                  </a:lnTo>
                  <a:lnTo>
                    <a:pt x="8274" y="218270"/>
                  </a:lnTo>
                  <a:lnTo>
                    <a:pt x="7820" y="215650"/>
                  </a:lnTo>
                  <a:lnTo>
                    <a:pt x="7370" y="213029"/>
                  </a:lnTo>
                  <a:lnTo>
                    <a:pt x="6927" y="210407"/>
                  </a:lnTo>
                  <a:lnTo>
                    <a:pt x="6489" y="207785"/>
                  </a:lnTo>
                  <a:lnTo>
                    <a:pt x="6056" y="205161"/>
                  </a:lnTo>
                  <a:lnTo>
                    <a:pt x="5629" y="202537"/>
                  </a:lnTo>
                  <a:lnTo>
                    <a:pt x="5207" y="199912"/>
                  </a:lnTo>
                  <a:lnTo>
                    <a:pt x="4792" y="197286"/>
                  </a:lnTo>
                  <a:lnTo>
                    <a:pt x="4381" y="194659"/>
                  </a:lnTo>
                  <a:lnTo>
                    <a:pt x="3976" y="192030"/>
                  </a:lnTo>
                  <a:lnTo>
                    <a:pt x="3576" y="189402"/>
                  </a:lnTo>
                  <a:lnTo>
                    <a:pt x="3182" y="186772"/>
                  </a:lnTo>
                  <a:lnTo>
                    <a:pt x="2794" y="184142"/>
                  </a:lnTo>
                  <a:lnTo>
                    <a:pt x="2411" y="181511"/>
                  </a:lnTo>
                  <a:lnTo>
                    <a:pt x="2033" y="178879"/>
                  </a:lnTo>
                  <a:lnTo>
                    <a:pt x="1661" y="176246"/>
                  </a:lnTo>
                  <a:lnTo>
                    <a:pt x="1294" y="173612"/>
                  </a:lnTo>
                  <a:lnTo>
                    <a:pt x="934" y="170978"/>
                  </a:lnTo>
                  <a:lnTo>
                    <a:pt x="578" y="168343"/>
                  </a:lnTo>
                  <a:lnTo>
                    <a:pt x="228" y="165707"/>
                  </a:lnTo>
                  <a:lnTo>
                    <a:pt x="0" y="163957"/>
                  </a:lnTo>
                  <a:lnTo>
                    <a:pt x="140" y="163877"/>
                  </a:lnTo>
                  <a:lnTo>
                    <a:pt x="2456" y="162573"/>
                  </a:lnTo>
                  <a:lnTo>
                    <a:pt x="4776" y="161273"/>
                  </a:lnTo>
                  <a:lnTo>
                    <a:pt x="7098" y="159979"/>
                  </a:lnTo>
                  <a:lnTo>
                    <a:pt x="9424" y="158689"/>
                  </a:lnTo>
                  <a:lnTo>
                    <a:pt x="11751" y="157404"/>
                  </a:lnTo>
                  <a:lnTo>
                    <a:pt x="14082" y="156124"/>
                  </a:lnTo>
                  <a:lnTo>
                    <a:pt x="16415" y="154848"/>
                  </a:lnTo>
                  <a:lnTo>
                    <a:pt x="18751" y="153578"/>
                  </a:lnTo>
                  <a:lnTo>
                    <a:pt x="21090" y="152312"/>
                  </a:lnTo>
                  <a:lnTo>
                    <a:pt x="23430" y="151052"/>
                  </a:lnTo>
                  <a:lnTo>
                    <a:pt x="25775" y="149796"/>
                  </a:lnTo>
                  <a:lnTo>
                    <a:pt x="28121" y="148546"/>
                  </a:lnTo>
                  <a:lnTo>
                    <a:pt x="30470" y="147300"/>
                  </a:lnTo>
                  <a:lnTo>
                    <a:pt x="32821" y="146059"/>
                  </a:lnTo>
                  <a:lnTo>
                    <a:pt x="35175" y="144823"/>
                  </a:lnTo>
                  <a:lnTo>
                    <a:pt x="37532" y="143592"/>
                  </a:lnTo>
                  <a:lnTo>
                    <a:pt x="39892" y="142366"/>
                  </a:lnTo>
                  <a:lnTo>
                    <a:pt x="42254" y="141145"/>
                  </a:lnTo>
                  <a:lnTo>
                    <a:pt x="44618" y="139929"/>
                  </a:lnTo>
                  <a:lnTo>
                    <a:pt x="46985" y="138717"/>
                  </a:lnTo>
                  <a:lnTo>
                    <a:pt x="49355" y="137511"/>
                  </a:lnTo>
                  <a:lnTo>
                    <a:pt x="51727" y="136310"/>
                  </a:lnTo>
                  <a:lnTo>
                    <a:pt x="54102" y="135114"/>
                  </a:lnTo>
                  <a:lnTo>
                    <a:pt x="56479" y="133922"/>
                  </a:lnTo>
                  <a:lnTo>
                    <a:pt x="58858" y="132736"/>
                  </a:lnTo>
                  <a:lnTo>
                    <a:pt x="61240" y="131554"/>
                  </a:lnTo>
                  <a:lnTo>
                    <a:pt x="63625" y="130378"/>
                  </a:lnTo>
                  <a:lnTo>
                    <a:pt x="66012" y="129207"/>
                  </a:lnTo>
                  <a:lnTo>
                    <a:pt x="68401" y="128040"/>
                  </a:lnTo>
                  <a:lnTo>
                    <a:pt x="70793" y="126879"/>
                  </a:lnTo>
                  <a:lnTo>
                    <a:pt x="73187" y="125723"/>
                  </a:lnTo>
                  <a:lnTo>
                    <a:pt x="75584" y="124571"/>
                  </a:lnTo>
                  <a:lnTo>
                    <a:pt x="77983" y="123425"/>
                  </a:lnTo>
                  <a:lnTo>
                    <a:pt x="80385" y="122284"/>
                  </a:lnTo>
                  <a:lnTo>
                    <a:pt x="82789" y="121147"/>
                  </a:lnTo>
                  <a:lnTo>
                    <a:pt x="85195" y="120016"/>
                  </a:lnTo>
                  <a:lnTo>
                    <a:pt x="87603" y="118890"/>
                  </a:lnTo>
                  <a:lnTo>
                    <a:pt x="90014" y="117769"/>
                  </a:lnTo>
                  <a:lnTo>
                    <a:pt x="92428" y="116653"/>
                  </a:lnTo>
                  <a:lnTo>
                    <a:pt x="94844" y="115542"/>
                  </a:lnTo>
                  <a:lnTo>
                    <a:pt x="97262" y="114436"/>
                  </a:lnTo>
                  <a:lnTo>
                    <a:pt x="99682" y="113335"/>
                  </a:lnTo>
                  <a:lnTo>
                    <a:pt x="102105" y="112239"/>
                  </a:lnTo>
                  <a:lnTo>
                    <a:pt x="104529" y="111149"/>
                  </a:lnTo>
                  <a:lnTo>
                    <a:pt x="106957" y="110063"/>
                  </a:lnTo>
                  <a:lnTo>
                    <a:pt x="109386" y="108983"/>
                  </a:lnTo>
                  <a:lnTo>
                    <a:pt x="111818" y="107907"/>
                  </a:lnTo>
                  <a:lnTo>
                    <a:pt x="114252" y="106837"/>
                  </a:lnTo>
                  <a:lnTo>
                    <a:pt x="116688" y="105771"/>
                  </a:lnTo>
                  <a:lnTo>
                    <a:pt x="119126" y="104711"/>
                  </a:lnTo>
                  <a:lnTo>
                    <a:pt x="121567" y="103656"/>
                  </a:lnTo>
                  <a:lnTo>
                    <a:pt x="124010" y="102606"/>
                  </a:lnTo>
                  <a:lnTo>
                    <a:pt x="126455" y="101561"/>
                  </a:lnTo>
                  <a:lnTo>
                    <a:pt x="128902" y="100522"/>
                  </a:lnTo>
                  <a:lnTo>
                    <a:pt x="131352" y="99487"/>
                  </a:lnTo>
                  <a:lnTo>
                    <a:pt x="133803" y="98458"/>
                  </a:lnTo>
                  <a:lnTo>
                    <a:pt x="136257" y="97434"/>
                  </a:lnTo>
                  <a:lnTo>
                    <a:pt x="138713" y="96414"/>
                  </a:lnTo>
                  <a:lnTo>
                    <a:pt x="141171" y="95400"/>
                  </a:lnTo>
                  <a:lnTo>
                    <a:pt x="143631" y="94391"/>
                  </a:lnTo>
                  <a:lnTo>
                    <a:pt x="146093" y="93388"/>
                  </a:lnTo>
                  <a:lnTo>
                    <a:pt x="148557" y="92389"/>
                  </a:lnTo>
                  <a:lnTo>
                    <a:pt x="151024" y="91396"/>
                  </a:lnTo>
                  <a:lnTo>
                    <a:pt x="153492" y="90408"/>
                  </a:lnTo>
                  <a:lnTo>
                    <a:pt x="155963" y="89425"/>
                  </a:lnTo>
                  <a:lnTo>
                    <a:pt x="158435" y="88447"/>
                  </a:lnTo>
                  <a:lnTo>
                    <a:pt x="160910" y="87474"/>
                  </a:lnTo>
                  <a:lnTo>
                    <a:pt x="163387" y="86507"/>
                  </a:lnTo>
                  <a:lnTo>
                    <a:pt x="165866" y="85545"/>
                  </a:lnTo>
                  <a:lnTo>
                    <a:pt x="168346" y="84588"/>
                  </a:lnTo>
                  <a:lnTo>
                    <a:pt x="170829" y="83636"/>
                  </a:lnTo>
                  <a:lnTo>
                    <a:pt x="173313" y="82689"/>
                  </a:lnTo>
                  <a:lnTo>
                    <a:pt x="175800" y="81748"/>
                  </a:lnTo>
                  <a:lnTo>
                    <a:pt x="178289" y="80811"/>
                  </a:lnTo>
                  <a:lnTo>
                    <a:pt x="180779" y="79880"/>
                  </a:lnTo>
                  <a:lnTo>
                    <a:pt x="183272" y="78955"/>
                  </a:lnTo>
                  <a:lnTo>
                    <a:pt x="185766" y="78034"/>
                  </a:lnTo>
                  <a:lnTo>
                    <a:pt x="188263" y="77118"/>
                  </a:lnTo>
                  <a:lnTo>
                    <a:pt x="190761" y="76208"/>
                  </a:lnTo>
                  <a:lnTo>
                    <a:pt x="193261" y="75304"/>
                  </a:lnTo>
                  <a:lnTo>
                    <a:pt x="195763" y="74404"/>
                  </a:lnTo>
                  <a:lnTo>
                    <a:pt x="198267" y="73509"/>
                  </a:lnTo>
                  <a:lnTo>
                    <a:pt x="200773" y="72620"/>
                  </a:lnTo>
                  <a:lnTo>
                    <a:pt x="203281" y="71736"/>
                  </a:lnTo>
                  <a:lnTo>
                    <a:pt x="205790" y="70858"/>
                  </a:lnTo>
                  <a:lnTo>
                    <a:pt x="208302" y="69984"/>
                  </a:lnTo>
                  <a:lnTo>
                    <a:pt x="210815" y="69116"/>
                  </a:lnTo>
                  <a:lnTo>
                    <a:pt x="213330" y="68253"/>
                  </a:lnTo>
                  <a:lnTo>
                    <a:pt x="215847" y="67396"/>
                  </a:lnTo>
                  <a:lnTo>
                    <a:pt x="218365" y="66543"/>
                  </a:lnTo>
                  <a:lnTo>
                    <a:pt x="220886" y="65696"/>
                  </a:lnTo>
                  <a:lnTo>
                    <a:pt x="223408" y="64855"/>
                  </a:lnTo>
                  <a:lnTo>
                    <a:pt x="225932" y="64018"/>
                  </a:lnTo>
                  <a:lnTo>
                    <a:pt x="228458" y="63187"/>
                  </a:lnTo>
                  <a:lnTo>
                    <a:pt x="230985" y="62361"/>
                  </a:lnTo>
                  <a:lnTo>
                    <a:pt x="233514" y="61540"/>
                  </a:lnTo>
                  <a:lnTo>
                    <a:pt x="236045" y="60725"/>
                  </a:lnTo>
                  <a:lnTo>
                    <a:pt x="238577" y="59915"/>
                  </a:lnTo>
                  <a:lnTo>
                    <a:pt x="241112" y="59111"/>
                  </a:lnTo>
                  <a:lnTo>
                    <a:pt x="243648" y="58311"/>
                  </a:lnTo>
                  <a:lnTo>
                    <a:pt x="246185" y="57517"/>
                  </a:lnTo>
                  <a:lnTo>
                    <a:pt x="248724" y="56728"/>
                  </a:lnTo>
                  <a:lnTo>
                    <a:pt x="251265" y="55945"/>
                  </a:lnTo>
                  <a:lnTo>
                    <a:pt x="253808" y="55167"/>
                  </a:lnTo>
                  <a:lnTo>
                    <a:pt x="256352" y="54394"/>
                  </a:lnTo>
                  <a:lnTo>
                    <a:pt x="258898" y="53627"/>
                  </a:lnTo>
                  <a:lnTo>
                    <a:pt x="261445" y="52865"/>
                  </a:lnTo>
                  <a:lnTo>
                    <a:pt x="263994" y="52108"/>
                  </a:lnTo>
                  <a:lnTo>
                    <a:pt x="266545" y="51356"/>
                  </a:lnTo>
                  <a:lnTo>
                    <a:pt x="269097" y="50610"/>
                  </a:lnTo>
                  <a:lnTo>
                    <a:pt x="271650" y="49870"/>
                  </a:lnTo>
                  <a:lnTo>
                    <a:pt x="274206" y="49134"/>
                  </a:lnTo>
                  <a:lnTo>
                    <a:pt x="276762" y="48404"/>
                  </a:lnTo>
                  <a:lnTo>
                    <a:pt x="279321" y="47680"/>
                  </a:lnTo>
                  <a:lnTo>
                    <a:pt x="281880" y="46960"/>
                  </a:lnTo>
                  <a:lnTo>
                    <a:pt x="284442" y="46246"/>
                  </a:lnTo>
                  <a:lnTo>
                    <a:pt x="287004" y="45538"/>
                  </a:lnTo>
                  <a:lnTo>
                    <a:pt x="289569" y="44835"/>
                  </a:lnTo>
                  <a:lnTo>
                    <a:pt x="292135" y="44137"/>
                  </a:lnTo>
                  <a:lnTo>
                    <a:pt x="294702" y="43444"/>
                  </a:lnTo>
                  <a:lnTo>
                    <a:pt x="297270" y="42757"/>
                  </a:lnTo>
                  <a:lnTo>
                    <a:pt x="299840" y="42076"/>
                  </a:lnTo>
                  <a:lnTo>
                    <a:pt x="302412" y="41399"/>
                  </a:lnTo>
                  <a:lnTo>
                    <a:pt x="304985" y="40728"/>
                  </a:lnTo>
                  <a:lnTo>
                    <a:pt x="307559" y="40063"/>
                  </a:lnTo>
                  <a:lnTo>
                    <a:pt x="310135" y="39403"/>
                  </a:lnTo>
                  <a:lnTo>
                    <a:pt x="312712" y="38748"/>
                  </a:lnTo>
                  <a:lnTo>
                    <a:pt x="315290" y="38099"/>
                  </a:lnTo>
                  <a:lnTo>
                    <a:pt x="317870" y="37455"/>
                  </a:lnTo>
                  <a:lnTo>
                    <a:pt x="320451" y="36816"/>
                  </a:lnTo>
                  <a:lnTo>
                    <a:pt x="323034" y="36183"/>
                  </a:lnTo>
                  <a:lnTo>
                    <a:pt x="325617" y="35555"/>
                  </a:lnTo>
                  <a:lnTo>
                    <a:pt x="328202" y="34933"/>
                  </a:lnTo>
                  <a:lnTo>
                    <a:pt x="330789" y="34316"/>
                  </a:lnTo>
                  <a:lnTo>
                    <a:pt x="333377" y="33705"/>
                  </a:lnTo>
                  <a:lnTo>
                    <a:pt x="335966" y="33099"/>
                  </a:lnTo>
                  <a:lnTo>
                    <a:pt x="338555" y="32498"/>
                  </a:lnTo>
                  <a:lnTo>
                    <a:pt x="341147" y="31903"/>
                  </a:lnTo>
                  <a:lnTo>
                    <a:pt x="343740" y="31313"/>
                  </a:lnTo>
                  <a:lnTo>
                    <a:pt x="346334" y="30729"/>
                  </a:lnTo>
                  <a:lnTo>
                    <a:pt x="348929" y="30150"/>
                  </a:lnTo>
                  <a:lnTo>
                    <a:pt x="351525" y="29577"/>
                  </a:lnTo>
                  <a:lnTo>
                    <a:pt x="354123" y="29009"/>
                  </a:lnTo>
                  <a:lnTo>
                    <a:pt x="356721" y="28446"/>
                  </a:lnTo>
                  <a:lnTo>
                    <a:pt x="359321" y="27889"/>
                  </a:lnTo>
                  <a:lnTo>
                    <a:pt x="361922" y="27338"/>
                  </a:lnTo>
                  <a:lnTo>
                    <a:pt x="364525" y="26792"/>
                  </a:lnTo>
                  <a:lnTo>
                    <a:pt x="367128" y="26251"/>
                  </a:lnTo>
                  <a:lnTo>
                    <a:pt x="369733" y="25715"/>
                  </a:lnTo>
                  <a:lnTo>
                    <a:pt x="372338" y="25186"/>
                  </a:lnTo>
                  <a:lnTo>
                    <a:pt x="374945" y="24661"/>
                  </a:lnTo>
                  <a:lnTo>
                    <a:pt x="377553" y="24142"/>
                  </a:lnTo>
                  <a:lnTo>
                    <a:pt x="380162" y="23629"/>
                  </a:lnTo>
                  <a:lnTo>
                    <a:pt x="382772" y="23121"/>
                  </a:lnTo>
                  <a:lnTo>
                    <a:pt x="385382" y="22618"/>
                  </a:lnTo>
                  <a:lnTo>
                    <a:pt x="387995" y="22122"/>
                  </a:lnTo>
                  <a:lnTo>
                    <a:pt x="390608" y="21630"/>
                  </a:lnTo>
                  <a:lnTo>
                    <a:pt x="393222" y="21144"/>
                  </a:lnTo>
                  <a:lnTo>
                    <a:pt x="395837" y="20663"/>
                  </a:lnTo>
                  <a:lnTo>
                    <a:pt x="398453" y="20188"/>
                  </a:lnTo>
                  <a:lnTo>
                    <a:pt x="401070" y="19718"/>
                  </a:lnTo>
                  <a:lnTo>
                    <a:pt x="403688" y="19254"/>
                  </a:lnTo>
                  <a:lnTo>
                    <a:pt x="406307" y="18796"/>
                  </a:lnTo>
                  <a:lnTo>
                    <a:pt x="408927" y="18342"/>
                  </a:lnTo>
                  <a:lnTo>
                    <a:pt x="411548" y="17895"/>
                  </a:lnTo>
                  <a:lnTo>
                    <a:pt x="414170" y="17452"/>
                  </a:lnTo>
                  <a:lnTo>
                    <a:pt x="416793" y="17016"/>
                  </a:lnTo>
                  <a:lnTo>
                    <a:pt x="419417" y="16585"/>
                  </a:lnTo>
                  <a:lnTo>
                    <a:pt x="422041" y="16159"/>
                  </a:lnTo>
                  <a:lnTo>
                    <a:pt x="424667" y="15739"/>
                  </a:lnTo>
                  <a:lnTo>
                    <a:pt x="427293" y="15324"/>
                  </a:lnTo>
                  <a:lnTo>
                    <a:pt x="429920" y="14915"/>
                  </a:lnTo>
                  <a:lnTo>
                    <a:pt x="432549" y="14511"/>
                  </a:lnTo>
                  <a:lnTo>
                    <a:pt x="435177" y="14113"/>
                  </a:lnTo>
                  <a:lnTo>
                    <a:pt x="437807" y="13720"/>
                  </a:lnTo>
                  <a:lnTo>
                    <a:pt x="440438" y="13333"/>
                  </a:lnTo>
                  <a:lnTo>
                    <a:pt x="443069" y="12951"/>
                  </a:lnTo>
                  <a:lnTo>
                    <a:pt x="445701" y="12575"/>
                  </a:lnTo>
                  <a:lnTo>
                    <a:pt x="448334" y="12205"/>
                  </a:lnTo>
                  <a:lnTo>
                    <a:pt x="450968" y="11839"/>
                  </a:lnTo>
                  <a:lnTo>
                    <a:pt x="453603" y="11480"/>
                  </a:lnTo>
                  <a:lnTo>
                    <a:pt x="456238" y="11126"/>
                  </a:lnTo>
                  <a:lnTo>
                    <a:pt x="458874" y="10777"/>
                  </a:lnTo>
                  <a:lnTo>
                    <a:pt x="461511" y="10434"/>
                  </a:lnTo>
                  <a:lnTo>
                    <a:pt x="464148" y="10097"/>
                  </a:lnTo>
                  <a:lnTo>
                    <a:pt x="466786" y="9765"/>
                  </a:lnTo>
                  <a:lnTo>
                    <a:pt x="469425" y="9438"/>
                  </a:lnTo>
                  <a:lnTo>
                    <a:pt x="472064" y="9117"/>
                  </a:lnTo>
                  <a:lnTo>
                    <a:pt x="474704" y="8802"/>
                  </a:lnTo>
                  <a:lnTo>
                    <a:pt x="477345" y="8492"/>
                  </a:lnTo>
                  <a:lnTo>
                    <a:pt x="479987" y="8188"/>
                  </a:lnTo>
                  <a:lnTo>
                    <a:pt x="482629" y="7889"/>
                  </a:lnTo>
                  <a:lnTo>
                    <a:pt x="485271" y="7596"/>
                  </a:lnTo>
                  <a:lnTo>
                    <a:pt x="487915" y="7308"/>
                  </a:lnTo>
                  <a:lnTo>
                    <a:pt x="490559" y="7026"/>
                  </a:lnTo>
                  <a:lnTo>
                    <a:pt x="493203" y="6749"/>
                  </a:lnTo>
                  <a:lnTo>
                    <a:pt x="495848" y="6478"/>
                  </a:lnTo>
                  <a:lnTo>
                    <a:pt x="498494" y="6212"/>
                  </a:lnTo>
                  <a:lnTo>
                    <a:pt x="501140" y="5953"/>
                  </a:lnTo>
                  <a:lnTo>
                    <a:pt x="503787" y="5698"/>
                  </a:lnTo>
                  <a:lnTo>
                    <a:pt x="506434" y="5449"/>
                  </a:lnTo>
                  <a:lnTo>
                    <a:pt x="509082" y="5206"/>
                  </a:lnTo>
                  <a:lnTo>
                    <a:pt x="511730" y="4968"/>
                  </a:lnTo>
                  <a:lnTo>
                    <a:pt x="514379" y="4736"/>
                  </a:lnTo>
                  <a:lnTo>
                    <a:pt x="517028" y="4509"/>
                  </a:lnTo>
                  <a:lnTo>
                    <a:pt x="519678" y="4288"/>
                  </a:lnTo>
                  <a:lnTo>
                    <a:pt x="522328" y="4072"/>
                  </a:lnTo>
                  <a:lnTo>
                    <a:pt x="524979" y="3862"/>
                  </a:lnTo>
                  <a:lnTo>
                    <a:pt x="527629" y="3657"/>
                  </a:lnTo>
                  <a:lnTo>
                    <a:pt x="530281" y="3458"/>
                  </a:lnTo>
                  <a:lnTo>
                    <a:pt x="532933" y="3265"/>
                  </a:lnTo>
                  <a:lnTo>
                    <a:pt x="535585" y="3077"/>
                  </a:lnTo>
                  <a:lnTo>
                    <a:pt x="538238" y="2895"/>
                  </a:lnTo>
                  <a:lnTo>
                    <a:pt x="540891" y="2718"/>
                  </a:lnTo>
                  <a:lnTo>
                    <a:pt x="543544" y="2547"/>
                  </a:lnTo>
                  <a:lnTo>
                    <a:pt x="546198" y="2381"/>
                  </a:lnTo>
                  <a:lnTo>
                    <a:pt x="548852" y="2221"/>
                  </a:lnTo>
                  <a:lnTo>
                    <a:pt x="551507" y="2067"/>
                  </a:lnTo>
                  <a:lnTo>
                    <a:pt x="554161" y="1918"/>
                  </a:lnTo>
                  <a:lnTo>
                    <a:pt x="556816" y="1775"/>
                  </a:lnTo>
                  <a:lnTo>
                    <a:pt x="559472" y="1637"/>
                  </a:lnTo>
                  <a:lnTo>
                    <a:pt x="562127" y="1505"/>
                  </a:lnTo>
                  <a:lnTo>
                    <a:pt x="564783" y="1378"/>
                  </a:lnTo>
                  <a:lnTo>
                    <a:pt x="567439" y="1257"/>
                  </a:lnTo>
                  <a:lnTo>
                    <a:pt x="570096" y="1141"/>
                  </a:lnTo>
                  <a:lnTo>
                    <a:pt x="572753" y="1031"/>
                  </a:lnTo>
                  <a:lnTo>
                    <a:pt x="575409" y="927"/>
                  </a:lnTo>
                  <a:lnTo>
                    <a:pt x="578066" y="828"/>
                  </a:lnTo>
                  <a:lnTo>
                    <a:pt x="580724" y="735"/>
                  </a:lnTo>
                  <a:lnTo>
                    <a:pt x="583381" y="647"/>
                  </a:lnTo>
                  <a:lnTo>
                    <a:pt x="586039" y="565"/>
                  </a:lnTo>
                  <a:lnTo>
                    <a:pt x="588697" y="488"/>
                  </a:lnTo>
                  <a:lnTo>
                    <a:pt x="591355" y="417"/>
                  </a:lnTo>
                  <a:lnTo>
                    <a:pt x="594013" y="352"/>
                  </a:lnTo>
                  <a:lnTo>
                    <a:pt x="596671" y="292"/>
                  </a:lnTo>
                  <a:lnTo>
                    <a:pt x="599329" y="237"/>
                  </a:lnTo>
                  <a:lnTo>
                    <a:pt x="601988" y="189"/>
                  </a:lnTo>
                  <a:lnTo>
                    <a:pt x="604646" y="145"/>
                  </a:lnTo>
                  <a:lnTo>
                    <a:pt x="607305" y="108"/>
                  </a:lnTo>
                  <a:lnTo>
                    <a:pt x="609964" y="76"/>
                  </a:lnTo>
                  <a:lnTo>
                    <a:pt x="612623" y="50"/>
                  </a:lnTo>
                  <a:lnTo>
                    <a:pt x="615281" y="29"/>
                  </a:lnTo>
                  <a:lnTo>
                    <a:pt x="617940" y="13"/>
                  </a:lnTo>
                  <a:lnTo>
                    <a:pt x="620599" y="4"/>
                  </a:lnTo>
                  <a:lnTo>
                    <a:pt x="623258" y="0"/>
                  </a:lnTo>
                  <a:lnTo>
                    <a:pt x="625917" y="1"/>
                  </a:lnTo>
                  <a:lnTo>
                    <a:pt x="628576" y="8"/>
                  </a:lnTo>
                  <a:lnTo>
                    <a:pt x="631235" y="20"/>
                  </a:lnTo>
                  <a:lnTo>
                    <a:pt x="633894" y="38"/>
                  </a:lnTo>
                  <a:lnTo>
                    <a:pt x="636552" y="62"/>
                  </a:lnTo>
                  <a:lnTo>
                    <a:pt x="639211" y="91"/>
                  </a:lnTo>
                  <a:lnTo>
                    <a:pt x="641870" y="126"/>
                  </a:lnTo>
                  <a:lnTo>
                    <a:pt x="644529" y="166"/>
                  </a:lnTo>
                  <a:lnTo>
                    <a:pt x="647187" y="212"/>
                  </a:lnTo>
                  <a:lnTo>
                    <a:pt x="649846" y="264"/>
                  </a:lnTo>
                  <a:lnTo>
                    <a:pt x="652504" y="321"/>
                  </a:lnTo>
                  <a:lnTo>
                    <a:pt x="655162" y="384"/>
                  </a:lnTo>
                  <a:lnTo>
                    <a:pt x="657820" y="452"/>
                  </a:lnTo>
                  <a:lnTo>
                    <a:pt x="660478" y="526"/>
                  </a:lnTo>
                  <a:lnTo>
                    <a:pt x="663136" y="605"/>
                  </a:lnTo>
                  <a:lnTo>
                    <a:pt x="665793" y="690"/>
                  </a:lnTo>
                  <a:lnTo>
                    <a:pt x="668450" y="781"/>
                  </a:lnTo>
                  <a:lnTo>
                    <a:pt x="671108" y="877"/>
                  </a:lnTo>
                  <a:lnTo>
                    <a:pt x="673765" y="978"/>
                  </a:lnTo>
                  <a:lnTo>
                    <a:pt x="676422" y="1086"/>
                  </a:lnTo>
                  <a:lnTo>
                    <a:pt x="679078" y="1198"/>
                  </a:lnTo>
                  <a:lnTo>
                    <a:pt x="681734" y="1317"/>
                  </a:lnTo>
                  <a:lnTo>
                    <a:pt x="684390" y="1441"/>
                  </a:lnTo>
                  <a:lnTo>
                    <a:pt x="687046" y="1570"/>
                  </a:lnTo>
                  <a:lnTo>
                    <a:pt x="689702" y="1705"/>
                  </a:lnTo>
                  <a:lnTo>
                    <a:pt x="692357" y="1846"/>
                  </a:lnTo>
                  <a:lnTo>
                    <a:pt x="695012" y="1992"/>
                  </a:lnTo>
                  <a:lnTo>
                    <a:pt x="697666" y="2143"/>
                  </a:lnTo>
                  <a:lnTo>
                    <a:pt x="700321" y="2301"/>
                  </a:lnTo>
                  <a:lnTo>
                    <a:pt x="702975" y="2463"/>
                  </a:lnTo>
                  <a:lnTo>
                    <a:pt x="705628" y="2632"/>
                  </a:lnTo>
                  <a:lnTo>
                    <a:pt x="708281" y="2806"/>
                  </a:lnTo>
                  <a:lnTo>
                    <a:pt x="710934" y="2985"/>
                  </a:lnTo>
                  <a:lnTo>
                    <a:pt x="713587" y="3170"/>
                  </a:lnTo>
                  <a:lnTo>
                    <a:pt x="716239" y="3361"/>
                  </a:lnTo>
                  <a:lnTo>
                    <a:pt x="718890" y="3557"/>
                  </a:lnTo>
                  <a:lnTo>
                    <a:pt x="721542" y="3759"/>
                  </a:lnTo>
                  <a:lnTo>
                    <a:pt x="724192" y="3966"/>
                  </a:lnTo>
                  <a:lnTo>
                    <a:pt x="726843" y="4179"/>
                  </a:lnTo>
                  <a:lnTo>
                    <a:pt x="729493" y="4398"/>
                  </a:lnTo>
                  <a:lnTo>
                    <a:pt x="732142" y="4622"/>
                  </a:lnTo>
                  <a:lnTo>
                    <a:pt x="734791" y="4851"/>
                  </a:lnTo>
                  <a:lnTo>
                    <a:pt x="737440" y="5086"/>
                  </a:lnTo>
                  <a:lnTo>
                    <a:pt x="740088" y="5327"/>
                  </a:lnTo>
                  <a:lnTo>
                    <a:pt x="742735" y="5573"/>
                  </a:lnTo>
                  <a:lnTo>
                    <a:pt x="745382" y="5825"/>
                  </a:lnTo>
                  <a:lnTo>
                    <a:pt x="748029" y="6082"/>
                  </a:lnTo>
                  <a:lnTo>
                    <a:pt x="750675" y="6345"/>
                  </a:lnTo>
                  <a:lnTo>
                    <a:pt x="753320" y="6613"/>
                  </a:lnTo>
                  <a:lnTo>
                    <a:pt x="755965" y="6887"/>
                  </a:lnTo>
                  <a:lnTo>
                    <a:pt x="758609" y="7166"/>
                  </a:lnTo>
                  <a:lnTo>
                    <a:pt x="761253" y="7451"/>
                  </a:lnTo>
                  <a:lnTo>
                    <a:pt x="763896" y="7742"/>
                  </a:lnTo>
                  <a:lnTo>
                    <a:pt x="766538" y="8038"/>
                  </a:lnTo>
                  <a:lnTo>
                    <a:pt x="769180" y="8339"/>
                  </a:lnTo>
                  <a:lnTo>
                    <a:pt x="771821" y="8646"/>
                  </a:lnTo>
                  <a:lnTo>
                    <a:pt x="774461" y="8959"/>
                  </a:lnTo>
                  <a:lnTo>
                    <a:pt x="777101" y="9277"/>
                  </a:lnTo>
                  <a:lnTo>
                    <a:pt x="779740" y="9601"/>
                  </a:lnTo>
                  <a:lnTo>
                    <a:pt x="782379" y="9930"/>
                  </a:lnTo>
                  <a:lnTo>
                    <a:pt x="785016" y="10265"/>
                  </a:lnTo>
                  <a:lnTo>
                    <a:pt x="787654" y="10605"/>
                  </a:lnTo>
                  <a:lnTo>
                    <a:pt x="790290" y="10951"/>
                  </a:lnTo>
                  <a:lnTo>
                    <a:pt x="792926" y="11302"/>
                  </a:lnTo>
                  <a:lnTo>
                    <a:pt x="795560" y="11659"/>
                  </a:lnTo>
                  <a:lnTo>
                    <a:pt x="798195" y="12021"/>
                  </a:lnTo>
                  <a:lnTo>
                    <a:pt x="800828" y="12389"/>
                  </a:lnTo>
                  <a:lnTo>
                    <a:pt x="803461" y="12763"/>
                  </a:lnTo>
                  <a:lnTo>
                    <a:pt x="806092" y="13142"/>
                  </a:lnTo>
                  <a:lnTo>
                    <a:pt x="808723" y="13526"/>
                  </a:lnTo>
                  <a:lnTo>
                    <a:pt x="811354" y="13916"/>
                  </a:lnTo>
                  <a:lnTo>
                    <a:pt x="813983" y="14311"/>
                  </a:lnTo>
                  <a:lnTo>
                    <a:pt x="816611" y="14712"/>
                  </a:lnTo>
                  <a:lnTo>
                    <a:pt x="819239" y="15119"/>
                  </a:lnTo>
                  <a:lnTo>
                    <a:pt x="821866" y="15531"/>
                  </a:lnTo>
                  <a:lnTo>
                    <a:pt x="824492" y="15948"/>
                  </a:lnTo>
                  <a:lnTo>
                    <a:pt x="827117" y="16371"/>
                  </a:lnTo>
                  <a:lnTo>
                    <a:pt x="829741" y="16799"/>
                  </a:lnTo>
                  <a:lnTo>
                    <a:pt x="832364" y="17233"/>
                  </a:lnTo>
                  <a:lnTo>
                    <a:pt x="834987" y="17673"/>
                  </a:lnTo>
                  <a:lnTo>
                    <a:pt x="837608" y="18118"/>
                  </a:lnTo>
                  <a:lnTo>
                    <a:pt x="840229" y="18568"/>
                  </a:lnTo>
                  <a:lnTo>
                    <a:pt x="842848" y="19024"/>
                  </a:lnTo>
                  <a:lnTo>
                    <a:pt x="845467" y="19486"/>
                  </a:lnTo>
                  <a:lnTo>
                    <a:pt x="848084" y="19953"/>
                  </a:lnTo>
                  <a:lnTo>
                    <a:pt x="850701" y="20425"/>
                  </a:lnTo>
                  <a:lnTo>
                    <a:pt x="853317" y="20903"/>
                  </a:lnTo>
                  <a:lnTo>
                    <a:pt x="855931" y="21386"/>
                  </a:lnTo>
                  <a:lnTo>
                    <a:pt x="858545" y="21875"/>
                  </a:lnTo>
                  <a:lnTo>
                    <a:pt x="861157" y="22369"/>
                  </a:lnTo>
                  <a:lnTo>
                    <a:pt x="863769" y="22869"/>
                  </a:lnTo>
                  <a:lnTo>
                    <a:pt x="866379" y="23374"/>
                  </a:lnTo>
                  <a:lnTo>
                    <a:pt x="868989" y="23885"/>
                  </a:lnTo>
                  <a:lnTo>
                    <a:pt x="871597" y="24401"/>
                  </a:lnTo>
                  <a:lnTo>
                    <a:pt x="874204" y="24923"/>
                  </a:lnTo>
                  <a:lnTo>
                    <a:pt x="876811" y="25450"/>
                  </a:lnTo>
                  <a:lnTo>
                    <a:pt x="879415" y="25982"/>
                  </a:lnTo>
                  <a:lnTo>
                    <a:pt x="882019" y="26521"/>
                  </a:lnTo>
                  <a:lnTo>
                    <a:pt x="884622" y="27064"/>
                  </a:lnTo>
                  <a:lnTo>
                    <a:pt x="887224" y="27613"/>
                  </a:lnTo>
                  <a:lnTo>
                    <a:pt x="889824" y="28167"/>
                  </a:lnTo>
                  <a:lnTo>
                    <a:pt x="892424" y="28727"/>
                  </a:lnTo>
                  <a:lnTo>
                    <a:pt x="895022" y="29292"/>
                  </a:lnTo>
                  <a:lnTo>
                    <a:pt x="897619" y="29863"/>
                  </a:lnTo>
                  <a:lnTo>
                    <a:pt x="900214" y="30439"/>
                  </a:lnTo>
                  <a:lnTo>
                    <a:pt x="902809" y="31021"/>
                  </a:lnTo>
                  <a:lnTo>
                    <a:pt x="905403" y="31608"/>
                  </a:lnTo>
                  <a:lnTo>
                    <a:pt x="907994" y="32200"/>
                  </a:lnTo>
                  <a:lnTo>
                    <a:pt x="910585" y="32798"/>
                  </a:lnTo>
                  <a:lnTo>
                    <a:pt x="913175" y="33401"/>
                  </a:lnTo>
                  <a:lnTo>
                    <a:pt x="915763" y="34010"/>
                  </a:lnTo>
                  <a:lnTo>
                    <a:pt x="918350" y="34624"/>
                  </a:lnTo>
                  <a:lnTo>
                    <a:pt x="920936" y="35244"/>
                  </a:lnTo>
                  <a:lnTo>
                    <a:pt x="923520" y="35869"/>
                  </a:lnTo>
                  <a:lnTo>
                    <a:pt x="926103" y="36499"/>
                  </a:lnTo>
                  <a:lnTo>
                    <a:pt x="928685" y="37135"/>
                  </a:lnTo>
                  <a:lnTo>
                    <a:pt x="931266" y="37776"/>
                  </a:lnTo>
                  <a:lnTo>
                    <a:pt x="933845" y="38423"/>
                  </a:lnTo>
                  <a:lnTo>
                    <a:pt x="936423" y="39075"/>
                  </a:lnTo>
                  <a:lnTo>
                    <a:pt x="938999" y="39732"/>
                  </a:lnTo>
                  <a:lnTo>
                    <a:pt x="941574" y="40395"/>
                  </a:lnTo>
                  <a:lnTo>
                    <a:pt x="944147" y="41063"/>
                  </a:lnTo>
                  <a:lnTo>
                    <a:pt x="946720" y="41737"/>
                  </a:lnTo>
                  <a:lnTo>
                    <a:pt x="949291" y="42416"/>
                  </a:lnTo>
                  <a:lnTo>
                    <a:pt x="951860" y="43100"/>
                  </a:lnTo>
                  <a:lnTo>
                    <a:pt x="954428" y="43790"/>
                  </a:lnTo>
                  <a:lnTo>
                    <a:pt x="956994" y="44485"/>
                  </a:lnTo>
                  <a:lnTo>
                    <a:pt x="959559" y="45186"/>
                  </a:lnTo>
                  <a:lnTo>
                    <a:pt x="962123" y="45891"/>
                  </a:lnTo>
                  <a:lnTo>
                    <a:pt x="964685" y="46602"/>
                  </a:lnTo>
                  <a:lnTo>
                    <a:pt x="967245" y="47319"/>
                  </a:lnTo>
                  <a:lnTo>
                    <a:pt x="969804" y="48041"/>
                  </a:lnTo>
                  <a:lnTo>
                    <a:pt x="972362" y="48769"/>
                  </a:lnTo>
                  <a:lnTo>
                    <a:pt x="974918" y="49501"/>
                  </a:lnTo>
                  <a:lnTo>
                    <a:pt x="977472" y="50239"/>
                  </a:lnTo>
                  <a:lnTo>
                    <a:pt x="980025" y="50983"/>
                  </a:lnTo>
                  <a:lnTo>
                    <a:pt x="982576" y="51731"/>
                  </a:lnTo>
                  <a:lnTo>
                    <a:pt x="985126" y="52485"/>
                  </a:lnTo>
                  <a:lnTo>
                    <a:pt x="987674" y="53245"/>
                  </a:lnTo>
                  <a:lnTo>
                    <a:pt x="990221" y="54010"/>
                  </a:lnTo>
                  <a:lnTo>
                    <a:pt x="992766" y="54780"/>
                  </a:lnTo>
                  <a:lnTo>
                    <a:pt x="995309" y="55555"/>
                  </a:lnTo>
                  <a:lnTo>
                    <a:pt x="997851" y="56336"/>
                  </a:lnTo>
                  <a:lnTo>
                    <a:pt x="1000391" y="57122"/>
                  </a:lnTo>
                  <a:lnTo>
                    <a:pt x="1002929" y="57914"/>
                  </a:lnTo>
                  <a:lnTo>
                    <a:pt x="1005466" y="58710"/>
                  </a:lnTo>
                  <a:lnTo>
                    <a:pt x="1008001" y="59512"/>
                  </a:lnTo>
                  <a:lnTo>
                    <a:pt x="1010534" y="60319"/>
                  </a:lnTo>
                  <a:lnTo>
                    <a:pt x="1013066" y="61132"/>
                  </a:lnTo>
                  <a:lnTo>
                    <a:pt x="1015596" y="61950"/>
                  </a:lnTo>
                  <a:lnTo>
                    <a:pt x="1018124" y="62773"/>
                  </a:lnTo>
                  <a:lnTo>
                    <a:pt x="1020651" y="63602"/>
                  </a:lnTo>
                  <a:lnTo>
                    <a:pt x="1023176" y="64436"/>
                  </a:lnTo>
                  <a:lnTo>
                    <a:pt x="1025699" y="65275"/>
                  </a:lnTo>
                  <a:lnTo>
                    <a:pt x="1028220" y="66119"/>
                  </a:lnTo>
                  <a:lnTo>
                    <a:pt x="1030740" y="66969"/>
                  </a:lnTo>
                  <a:lnTo>
                    <a:pt x="1033257" y="67824"/>
                  </a:lnTo>
                  <a:lnTo>
                    <a:pt x="1035773" y="68684"/>
                  </a:lnTo>
                  <a:lnTo>
                    <a:pt x="1038288" y="69549"/>
                  </a:lnTo>
                  <a:lnTo>
                    <a:pt x="1040800" y="70420"/>
                  </a:lnTo>
                  <a:lnTo>
                    <a:pt x="1043310" y="71296"/>
                  </a:lnTo>
                  <a:lnTo>
                    <a:pt x="1045819" y="72178"/>
                  </a:lnTo>
                  <a:lnTo>
                    <a:pt x="1048326" y="73064"/>
                  </a:lnTo>
                  <a:lnTo>
                    <a:pt x="1050831" y="73956"/>
                  </a:lnTo>
                  <a:lnTo>
                    <a:pt x="1053334" y="74853"/>
                  </a:lnTo>
                  <a:lnTo>
                    <a:pt x="1055835" y="75755"/>
                  </a:lnTo>
                  <a:lnTo>
                    <a:pt x="1058334" y="76663"/>
                  </a:lnTo>
                  <a:lnTo>
                    <a:pt x="1060831" y="77576"/>
                  </a:lnTo>
                  <a:lnTo>
                    <a:pt x="1063327" y="78494"/>
                  </a:lnTo>
                  <a:lnTo>
                    <a:pt x="1065820" y="79417"/>
                  </a:lnTo>
                  <a:lnTo>
                    <a:pt x="1068312" y="80345"/>
                  </a:lnTo>
                  <a:lnTo>
                    <a:pt x="1070801" y="81279"/>
                  </a:lnTo>
                  <a:lnTo>
                    <a:pt x="1073289" y="82218"/>
                  </a:lnTo>
                  <a:lnTo>
                    <a:pt x="1075775" y="83162"/>
                  </a:lnTo>
                  <a:lnTo>
                    <a:pt x="1078258" y="84111"/>
                  </a:lnTo>
                  <a:lnTo>
                    <a:pt x="1080740" y="85065"/>
                  </a:lnTo>
                  <a:lnTo>
                    <a:pt x="1083220" y="86025"/>
                  </a:lnTo>
                  <a:lnTo>
                    <a:pt x="1085698" y="86990"/>
                  </a:lnTo>
                  <a:lnTo>
                    <a:pt x="1088173" y="87960"/>
                  </a:lnTo>
                  <a:lnTo>
                    <a:pt x="1090647" y="88935"/>
                  </a:lnTo>
                  <a:lnTo>
                    <a:pt x="1093119" y="89916"/>
                  </a:lnTo>
                  <a:lnTo>
                    <a:pt x="1095588" y="90901"/>
                  </a:lnTo>
                  <a:lnTo>
                    <a:pt x="1098055" y="91892"/>
                  </a:lnTo>
                  <a:lnTo>
                    <a:pt x="1100521" y="92888"/>
                  </a:lnTo>
                  <a:lnTo>
                    <a:pt x="1102984" y="93889"/>
                  </a:lnTo>
                  <a:lnTo>
                    <a:pt x="1105445" y="94895"/>
                  </a:lnTo>
                  <a:lnTo>
                    <a:pt x="1107904" y="95907"/>
                  </a:lnTo>
                  <a:lnTo>
                    <a:pt x="1110361" y="96923"/>
                  </a:lnTo>
                  <a:lnTo>
                    <a:pt x="1112816" y="97945"/>
                  </a:lnTo>
                  <a:lnTo>
                    <a:pt x="1115268" y="98972"/>
                  </a:lnTo>
                  <a:lnTo>
                    <a:pt x="1117719" y="100004"/>
                  </a:lnTo>
                  <a:lnTo>
                    <a:pt x="1120167" y="101041"/>
                  </a:lnTo>
                  <a:lnTo>
                    <a:pt x="1122613" y="102083"/>
                  </a:lnTo>
                  <a:lnTo>
                    <a:pt x="1125057" y="103131"/>
                  </a:lnTo>
                  <a:lnTo>
                    <a:pt x="1127499" y="104183"/>
                  </a:lnTo>
                  <a:lnTo>
                    <a:pt x="1129939" y="105241"/>
                  </a:lnTo>
                  <a:lnTo>
                    <a:pt x="1132376" y="106303"/>
                  </a:lnTo>
                  <a:lnTo>
                    <a:pt x="1134811" y="107371"/>
                  </a:lnTo>
                  <a:lnTo>
                    <a:pt x="1137244" y="108444"/>
                  </a:lnTo>
                  <a:lnTo>
                    <a:pt x="1139675" y="109522"/>
                  </a:lnTo>
                  <a:lnTo>
                    <a:pt x="1142103" y="110605"/>
                  </a:lnTo>
                  <a:lnTo>
                    <a:pt x="1144529" y="111693"/>
                  </a:lnTo>
                  <a:lnTo>
                    <a:pt x="1146953" y="112787"/>
                  </a:lnTo>
                  <a:lnTo>
                    <a:pt x="1149374" y="113885"/>
                  </a:lnTo>
                  <a:lnTo>
                    <a:pt x="1151793" y="114988"/>
                  </a:lnTo>
                  <a:lnTo>
                    <a:pt x="1154210" y="116097"/>
                  </a:lnTo>
                  <a:lnTo>
                    <a:pt x="1156625" y="117210"/>
                  </a:lnTo>
                  <a:lnTo>
                    <a:pt x="1159037" y="118329"/>
                  </a:lnTo>
                  <a:lnTo>
                    <a:pt x="1161447" y="119452"/>
                  </a:lnTo>
                  <a:lnTo>
                    <a:pt x="1163854" y="120581"/>
                  </a:lnTo>
                  <a:lnTo>
                    <a:pt x="1166259" y="121715"/>
                  </a:lnTo>
                  <a:lnTo>
                    <a:pt x="1168662" y="122854"/>
                  </a:lnTo>
                  <a:lnTo>
                    <a:pt x="1171062" y="123997"/>
                  </a:lnTo>
                  <a:lnTo>
                    <a:pt x="1173460" y="125146"/>
                  </a:lnTo>
                  <a:lnTo>
                    <a:pt x="1175856" y="126300"/>
                  </a:lnTo>
                  <a:lnTo>
                    <a:pt x="1178249" y="127459"/>
                  </a:lnTo>
                  <a:lnTo>
                    <a:pt x="1180639" y="128623"/>
                  </a:lnTo>
                  <a:lnTo>
                    <a:pt x="1183028" y="129792"/>
                  </a:lnTo>
                  <a:lnTo>
                    <a:pt x="1185414" y="130966"/>
                  </a:lnTo>
                  <a:lnTo>
                    <a:pt x="1187797" y="132145"/>
                  </a:lnTo>
                  <a:lnTo>
                    <a:pt x="1190178" y="133328"/>
                  </a:lnTo>
                  <a:lnTo>
                    <a:pt x="1192556" y="134517"/>
                  </a:lnTo>
                  <a:lnTo>
                    <a:pt x="1194932" y="135711"/>
                  </a:lnTo>
                  <a:lnTo>
                    <a:pt x="1197305" y="136910"/>
                  </a:lnTo>
                  <a:lnTo>
                    <a:pt x="1199676" y="138114"/>
                  </a:lnTo>
                  <a:lnTo>
                    <a:pt x="1202044" y="139322"/>
                  </a:lnTo>
                  <a:lnTo>
                    <a:pt x="1204410" y="140536"/>
                  </a:lnTo>
                  <a:lnTo>
                    <a:pt x="1206773" y="141755"/>
                  </a:lnTo>
                  <a:lnTo>
                    <a:pt x="1209134" y="142978"/>
                  </a:lnTo>
                  <a:lnTo>
                    <a:pt x="1211492" y="144207"/>
                  </a:lnTo>
                  <a:lnTo>
                    <a:pt x="1213848" y="145440"/>
                  </a:lnTo>
                  <a:lnTo>
                    <a:pt x="1216201" y="146679"/>
                  </a:lnTo>
                  <a:lnTo>
                    <a:pt x="1218551" y="147922"/>
                  </a:lnTo>
                  <a:lnTo>
                    <a:pt x="1220898" y="149170"/>
                  </a:lnTo>
                  <a:lnTo>
                    <a:pt x="1223243" y="150424"/>
                  </a:lnTo>
                  <a:lnTo>
                    <a:pt x="1225586" y="151682"/>
                  </a:lnTo>
                  <a:lnTo>
                    <a:pt x="1227926" y="152945"/>
                  </a:lnTo>
                  <a:lnTo>
                    <a:pt x="1230263" y="154213"/>
                  </a:lnTo>
                  <a:lnTo>
                    <a:pt x="1232598" y="155485"/>
                  </a:lnTo>
                  <a:lnTo>
                    <a:pt x="1234929" y="156763"/>
                  </a:lnTo>
                  <a:lnTo>
                    <a:pt x="1237258" y="158046"/>
                  </a:lnTo>
                  <a:lnTo>
                    <a:pt x="1239585" y="159333"/>
                  </a:lnTo>
                  <a:lnTo>
                    <a:pt x="1241909" y="160625"/>
                  </a:lnTo>
                  <a:lnTo>
                    <a:pt x="1244230" y="161923"/>
                  </a:lnTo>
                  <a:lnTo>
                    <a:pt x="1246548" y="163224"/>
                  </a:lnTo>
                  <a:lnTo>
                    <a:pt x="1248864" y="164531"/>
                  </a:lnTo>
                  <a:lnTo>
                    <a:pt x="1251176" y="165843"/>
                  </a:lnTo>
                  <a:lnTo>
                    <a:pt x="1253487" y="167160"/>
                  </a:lnTo>
                  <a:lnTo>
                    <a:pt x="1255794" y="168481"/>
                  </a:lnTo>
                  <a:lnTo>
                    <a:pt x="1258098" y="169807"/>
                  </a:lnTo>
                  <a:lnTo>
                    <a:pt x="1258482" y="170029"/>
                  </a:lnTo>
                  <a:lnTo>
                    <a:pt x="1257715" y="170472"/>
                  </a:lnTo>
                  <a:lnTo>
                    <a:pt x="1255414" y="171806"/>
                  </a:lnTo>
                  <a:lnTo>
                    <a:pt x="1253117" y="173144"/>
                  </a:lnTo>
                  <a:lnTo>
                    <a:pt x="1250822" y="174487"/>
                  </a:lnTo>
                  <a:lnTo>
                    <a:pt x="1248530" y="175835"/>
                  </a:lnTo>
                  <a:lnTo>
                    <a:pt x="1246241" y="177188"/>
                  </a:lnTo>
                  <a:lnTo>
                    <a:pt x="1243955" y="178545"/>
                  </a:lnTo>
                  <a:lnTo>
                    <a:pt x="1241671" y="179908"/>
                  </a:lnTo>
                  <a:lnTo>
                    <a:pt x="1239391" y="181275"/>
                  </a:lnTo>
                  <a:lnTo>
                    <a:pt x="1237113" y="182647"/>
                  </a:lnTo>
                  <a:lnTo>
                    <a:pt x="1234838" y="184023"/>
                  </a:lnTo>
                  <a:lnTo>
                    <a:pt x="1232566" y="185404"/>
                  </a:lnTo>
                  <a:lnTo>
                    <a:pt x="1230297" y="186791"/>
                  </a:lnTo>
                  <a:lnTo>
                    <a:pt x="1228031" y="188182"/>
                  </a:lnTo>
                  <a:lnTo>
                    <a:pt x="1225768" y="189577"/>
                  </a:lnTo>
                  <a:lnTo>
                    <a:pt x="1223508" y="190977"/>
                  </a:lnTo>
                  <a:lnTo>
                    <a:pt x="1221250" y="192383"/>
                  </a:lnTo>
                  <a:lnTo>
                    <a:pt x="1218996" y="193792"/>
                  </a:lnTo>
                  <a:lnTo>
                    <a:pt x="1216745" y="195207"/>
                  </a:lnTo>
                  <a:lnTo>
                    <a:pt x="1214496" y="196626"/>
                  </a:lnTo>
                  <a:lnTo>
                    <a:pt x="1212251" y="198050"/>
                  </a:lnTo>
                  <a:lnTo>
                    <a:pt x="1210008" y="199479"/>
                  </a:lnTo>
                  <a:lnTo>
                    <a:pt x="1207768" y="200912"/>
                  </a:lnTo>
                  <a:lnTo>
                    <a:pt x="1205532" y="202350"/>
                  </a:lnTo>
                  <a:lnTo>
                    <a:pt x="1203299" y="203793"/>
                  </a:lnTo>
                  <a:lnTo>
                    <a:pt x="1201068" y="205240"/>
                  </a:lnTo>
                  <a:lnTo>
                    <a:pt x="1198841" y="206693"/>
                  </a:lnTo>
                  <a:lnTo>
                    <a:pt x="1196616" y="208149"/>
                  </a:lnTo>
                  <a:lnTo>
                    <a:pt x="1194395" y="209611"/>
                  </a:lnTo>
                  <a:lnTo>
                    <a:pt x="1192177" y="211077"/>
                  </a:lnTo>
                  <a:lnTo>
                    <a:pt x="1189962" y="212547"/>
                  </a:lnTo>
                  <a:lnTo>
                    <a:pt x="1187750" y="214023"/>
                  </a:lnTo>
                  <a:lnTo>
                    <a:pt x="1185541" y="215503"/>
                  </a:lnTo>
                  <a:lnTo>
                    <a:pt x="1183335" y="216987"/>
                  </a:lnTo>
                  <a:lnTo>
                    <a:pt x="1181132" y="218476"/>
                  </a:lnTo>
                  <a:lnTo>
                    <a:pt x="1178933" y="219970"/>
                  </a:lnTo>
                  <a:lnTo>
                    <a:pt x="1176736" y="221469"/>
                  </a:lnTo>
                  <a:lnTo>
                    <a:pt x="1174543" y="222972"/>
                  </a:lnTo>
                  <a:lnTo>
                    <a:pt x="1172352" y="224479"/>
                  </a:lnTo>
                  <a:lnTo>
                    <a:pt x="1170165" y="225991"/>
                  </a:lnTo>
                  <a:lnTo>
                    <a:pt x="1167982" y="227508"/>
                  </a:lnTo>
                  <a:lnTo>
                    <a:pt x="1165801" y="229030"/>
                  </a:lnTo>
                  <a:lnTo>
                    <a:pt x="1163623" y="230556"/>
                  </a:lnTo>
                  <a:lnTo>
                    <a:pt x="1161449" y="232086"/>
                  </a:lnTo>
                  <a:lnTo>
                    <a:pt x="1159278" y="233621"/>
                  </a:lnTo>
                  <a:lnTo>
                    <a:pt x="1157110" y="235161"/>
                  </a:lnTo>
                  <a:lnTo>
                    <a:pt x="1154946" y="236705"/>
                  </a:lnTo>
                  <a:lnTo>
                    <a:pt x="1152784" y="238253"/>
                  </a:lnTo>
                  <a:lnTo>
                    <a:pt x="1150626" y="239807"/>
                  </a:lnTo>
                  <a:lnTo>
                    <a:pt x="1148471" y="241364"/>
                  </a:lnTo>
                  <a:lnTo>
                    <a:pt x="1146320" y="242927"/>
                  </a:lnTo>
                  <a:lnTo>
                    <a:pt x="1144171" y="244493"/>
                  </a:lnTo>
                  <a:lnTo>
                    <a:pt x="1142026" y="246064"/>
                  </a:lnTo>
                  <a:lnTo>
                    <a:pt x="1139885" y="247640"/>
                  </a:lnTo>
                  <a:lnTo>
                    <a:pt x="1137746" y="249220"/>
                  </a:lnTo>
                  <a:lnTo>
                    <a:pt x="1135611" y="250805"/>
                  </a:lnTo>
                  <a:lnTo>
                    <a:pt x="1133479" y="252394"/>
                  </a:lnTo>
                  <a:lnTo>
                    <a:pt x="1131351" y="253988"/>
                  </a:lnTo>
                  <a:lnTo>
                    <a:pt x="1129226" y="255586"/>
                  </a:lnTo>
                  <a:lnTo>
                    <a:pt x="1127104" y="257188"/>
                  </a:lnTo>
                  <a:lnTo>
                    <a:pt x="1124985" y="258795"/>
                  </a:lnTo>
                  <a:lnTo>
                    <a:pt x="1122870" y="260406"/>
                  </a:lnTo>
                  <a:lnTo>
                    <a:pt x="1120759" y="262022"/>
                  </a:lnTo>
                  <a:lnTo>
                    <a:pt x="1118650" y="263642"/>
                  </a:lnTo>
                  <a:lnTo>
                    <a:pt x="1116546" y="265267"/>
                  </a:lnTo>
                  <a:lnTo>
                    <a:pt x="1114444" y="266896"/>
                  </a:lnTo>
                  <a:lnTo>
                    <a:pt x="1112346" y="268529"/>
                  </a:lnTo>
                  <a:lnTo>
                    <a:pt x="1110251" y="270168"/>
                  </a:lnTo>
                  <a:lnTo>
                    <a:pt x="1108160" y="271810"/>
                  </a:lnTo>
                  <a:lnTo>
                    <a:pt x="1106072" y="273456"/>
                  </a:lnTo>
                  <a:lnTo>
                    <a:pt x="1103988" y="275107"/>
                  </a:lnTo>
                  <a:lnTo>
                    <a:pt x="1101907" y="276763"/>
                  </a:lnTo>
                  <a:lnTo>
                    <a:pt x="1099830" y="278422"/>
                  </a:lnTo>
                  <a:lnTo>
                    <a:pt x="1097756" y="280086"/>
                  </a:lnTo>
                  <a:lnTo>
                    <a:pt x="1095686" y="281755"/>
                  </a:lnTo>
                  <a:lnTo>
                    <a:pt x="1093619" y="283427"/>
                  </a:lnTo>
                  <a:lnTo>
                    <a:pt x="1091556" y="285104"/>
                  </a:lnTo>
                  <a:lnTo>
                    <a:pt x="1089496" y="286786"/>
                  </a:lnTo>
                  <a:lnTo>
                    <a:pt x="1087440" y="288471"/>
                  </a:lnTo>
                  <a:lnTo>
                    <a:pt x="1085387" y="290161"/>
                  </a:lnTo>
                  <a:lnTo>
                    <a:pt x="1083337" y="291856"/>
                  </a:lnTo>
                  <a:lnTo>
                    <a:pt x="1081292" y="293554"/>
                  </a:lnTo>
                  <a:lnTo>
                    <a:pt x="1079250" y="295257"/>
                  </a:lnTo>
                  <a:lnTo>
                    <a:pt x="1077211" y="296964"/>
                  </a:lnTo>
                  <a:lnTo>
                    <a:pt x="1075176" y="298675"/>
                  </a:lnTo>
                  <a:lnTo>
                    <a:pt x="1073145" y="300391"/>
                  </a:lnTo>
                  <a:lnTo>
                    <a:pt x="1071117" y="302111"/>
                  </a:lnTo>
                  <a:lnTo>
                    <a:pt x="1069093" y="303835"/>
                  </a:lnTo>
                  <a:lnTo>
                    <a:pt x="1067072" y="305563"/>
                  </a:lnTo>
                  <a:lnTo>
                    <a:pt x="1065055" y="307296"/>
                  </a:lnTo>
                  <a:lnTo>
                    <a:pt x="1063042" y="309033"/>
                  </a:lnTo>
                  <a:lnTo>
                    <a:pt x="1061032" y="310774"/>
                  </a:lnTo>
                  <a:lnTo>
                    <a:pt x="1059027" y="312519"/>
                  </a:lnTo>
                  <a:lnTo>
                    <a:pt x="1057024" y="314269"/>
                  </a:lnTo>
                  <a:lnTo>
                    <a:pt x="1055026" y="316022"/>
                  </a:lnTo>
                  <a:lnTo>
                    <a:pt x="1053031" y="317780"/>
                  </a:lnTo>
                  <a:lnTo>
                    <a:pt x="1051039" y="319542"/>
                  </a:lnTo>
                  <a:lnTo>
                    <a:pt x="1049052" y="321308"/>
                  </a:lnTo>
                  <a:lnTo>
                    <a:pt x="1047068" y="323078"/>
                  </a:lnTo>
                  <a:lnTo>
                    <a:pt x="1045087" y="324853"/>
                  </a:lnTo>
                  <a:lnTo>
                    <a:pt x="1043111" y="326632"/>
                  </a:lnTo>
                  <a:lnTo>
                    <a:pt x="1041138" y="328414"/>
                  </a:lnTo>
                  <a:lnTo>
                    <a:pt x="1039169" y="330201"/>
                  </a:lnTo>
                  <a:lnTo>
                    <a:pt x="1037204" y="331992"/>
                  </a:lnTo>
                  <a:lnTo>
                    <a:pt x="1035243" y="333787"/>
                  </a:lnTo>
                  <a:lnTo>
                    <a:pt x="1033285" y="335587"/>
                  </a:lnTo>
                  <a:lnTo>
                    <a:pt x="1031331" y="337390"/>
                  </a:lnTo>
                  <a:lnTo>
                    <a:pt x="1029381" y="339197"/>
                  </a:lnTo>
                  <a:lnTo>
                    <a:pt x="1027434" y="341009"/>
                  </a:lnTo>
                  <a:lnTo>
                    <a:pt x="1025492" y="342824"/>
                  </a:lnTo>
                  <a:lnTo>
                    <a:pt x="1023553" y="344644"/>
                  </a:lnTo>
                  <a:lnTo>
                    <a:pt x="1021618" y="346468"/>
                  </a:lnTo>
                  <a:lnTo>
                    <a:pt x="1019687" y="348295"/>
                  </a:lnTo>
                  <a:lnTo>
                    <a:pt x="1017760" y="350127"/>
                  </a:lnTo>
                  <a:lnTo>
                    <a:pt x="1015836" y="351963"/>
                  </a:lnTo>
                  <a:lnTo>
                    <a:pt x="1013917" y="353803"/>
                  </a:lnTo>
                  <a:lnTo>
                    <a:pt x="1012001" y="355647"/>
                  </a:lnTo>
                  <a:lnTo>
                    <a:pt x="1010089" y="357494"/>
                  </a:lnTo>
                  <a:lnTo>
                    <a:pt x="1008181" y="359346"/>
                  </a:lnTo>
                  <a:lnTo>
                    <a:pt x="1006277" y="361202"/>
                  </a:lnTo>
                  <a:lnTo>
                    <a:pt x="1004377" y="363062"/>
                  </a:lnTo>
                  <a:lnTo>
                    <a:pt x="1002480" y="364926"/>
                  </a:lnTo>
                  <a:lnTo>
                    <a:pt x="1000588" y="366794"/>
                  </a:lnTo>
                  <a:lnTo>
                    <a:pt x="998700" y="368665"/>
                  </a:lnTo>
                  <a:lnTo>
                    <a:pt x="996815" y="370541"/>
                  </a:lnTo>
                  <a:lnTo>
                    <a:pt x="994934" y="372421"/>
                  </a:lnTo>
                  <a:lnTo>
                    <a:pt x="993058" y="374304"/>
                  </a:lnTo>
                  <a:lnTo>
                    <a:pt x="991185" y="376192"/>
                  </a:lnTo>
                  <a:lnTo>
                    <a:pt x="989316" y="378083"/>
                  </a:lnTo>
                  <a:lnTo>
                    <a:pt x="987451" y="379979"/>
                  </a:lnTo>
                  <a:lnTo>
                    <a:pt x="985591" y="381878"/>
                  </a:lnTo>
                  <a:lnTo>
                    <a:pt x="983734" y="383781"/>
                  </a:lnTo>
                  <a:lnTo>
                    <a:pt x="981881" y="385688"/>
                  </a:lnTo>
                  <a:lnTo>
                    <a:pt x="980032" y="387599"/>
                  </a:lnTo>
                  <a:lnTo>
                    <a:pt x="978187" y="389514"/>
                  </a:lnTo>
                  <a:lnTo>
                    <a:pt x="976346" y="391433"/>
                  </a:lnTo>
                  <a:lnTo>
                    <a:pt x="974509" y="393355"/>
                  </a:lnTo>
                  <a:lnTo>
                    <a:pt x="972677" y="395281"/>
                  </a:lnTo>
                  <a:lnTo>
                    <a:pt x="970848" y="397211"/>
                  </a:lnTo>
                  <a:lnTo>
                    <a:pt x="969023" y="399145"/>
                  </a:lnTo>
                  <a:lnTo>
                    <a:pt x="967202" y="401083"/>
                  </a:lnTo>
                  <a:lnTo>
                    <a:pt x="965386" y="403025"/>
                  </a:lnTo>
                  <a:lnTo>
                    <a:pt x="963573" y="404970"/>
                  </a:lnTo>
                  <a:lnTo>
                    <a:pt x="961765" y="406920"/>
                  </a:lnTo>
                  <a:lnTo>
                    <a:pt x="959961" y="408872"/>
                  </a:lnTo>
                  <a:lnTo>
                    <a:pt x="958160" y="410829"/>
                  </a:lnTo>
                  <a:lnTo>
                    <a:pt x="956364" y="412790"/>
                  </a:lnTo>
                  <a:lnTo>
                    <a:pt x="954572" y="414754"/>
                  </a:lnTo>
                  <a:lnTo>
                    <a:pt x="952784" y="416722"/>
                  </a:lnTo>
                  <a:lnTo>
                    <a:pt x="951000" y="418694"/>
                  </a:lnTo>
                  <a:lnTo>
                    <a:pt x="949221" y="420670"/>
                  </a:lnTo>
                  <a:lnTo>
                    <a:pt x="947445" y="422649"/>
                  </a:lnTo>
                  <a:lnTo>
                    <a:pt x="945674" y="424632"/>
                  </a:lnTo>
                  <a:lnTo>
                    <a:pt x="943907" y="426618"/>
                  </a:lnTo>
                  <a:lnTo>
                    <a:pt x="942144" y="428609"/>
                  </a:lnTo>
                  <a:lnTo>
                    <a:pt x="940385" y="430603"/>
                  </a:lnTo>
                  <a:lnTo>
                    <a:pt x="938630" y="432600"/>
                  </a:lnTo>
                  <a:lnTo>
                    <a:pt x="936880" y="434602"/>
                  </a:lnTo>
                  <a:lnTo>
                    <a:pt x="935134" y="436607"/>
                  </a:lnTo>
                  <a:lnTo>
                    <a:pt x="933391" y="438616"/>
                  </a:lnTo>
                  <a:lnTo>
                    <a:pt x="931653" y="440628"/>
                  </a:lnTo>
                  <a:lnTo>
                    <a:pt x="929920" y="442644"/>
                  </a:lnTo>
                  <a:lnTo>
                    <a:pt x="928191" y="444664"/>
                  </a:lnTo>
                  <a:lnTo>
                    <a:pt x="926465" y="446687"/>
                  </a:lnTo>
                  <a:lnTo>
                    <a:pt x="924744" y="448714"/>
                  </a:lnTo>
                  <a:lnTo>
                    <a:pt x="923027" y="450744"/>
                  </a:lnTo>
                  <a:lnTo>
                    <a:pt x="921315" y="452779"/>
                  </a:lnTo>
                  <a:lnTo>
                    <a:pt x="919607" y="454816"/>
                  </a:lnTo>
                  <a:lnTo>
                    <a:pt x="917903" y="456857"/>
                  </a:lnTo>
                  <a:lnTo>
                    <a:pt x="916203" y="458902"/>
                  </a:lnTo>
                  <a:lnTo>
                    <a:pt x="914508" y="460950"/>
                  </a:lnTo>
                  <a:lnTo>
                    <a:pt x="912817" y="463002"/>
                  </a:lnTo>
                  <a:lnTo>
                    <a:pt x="911130" y="465058"/>
                  </a:lnTo>
                  <a:lnTo>
                    <a:pt x="909448" y="467117"/>
                  </a:lnTo>
                  <a:lnTo>
                    <a:pt x="907770" y="469179"/>
                  </a:lnTo>
                  <a:lnTo>
                    <a:pt x="906096" y="471245"/>
                  </a:lnTo>
                  <a:lnTo>
                    <a:pt x="904427" y="473315"/>
                  </a:lnTo>
                  <a:lnTo>
                    <a:pt x="902762" y="475388"/>
                  </a:lnTo>
                  <a:lnTo>
                    <a:pt x="901101" y="477464"/>
                  </a:lnTo>
                  <a:lnTo>
                    <a:pt x="899444" y="479544"/>
                  </a:lnTo>
                  <a:lnTo>
                    <a:pt x="897792" y="481627"/>
                  </a:lnTo>
                  <a:lnTo>
                    <a:pt x="896145" y="483714"/>
                  </a:lnTo>
                  <a:lnTo>
                    <a:pt x="894501" y="485805"/>
                  </a:lnTo>
                  <a:lnTo>
                    <a:pt x="892862" y="487899"/>
                  </a:lnTo>
                  <a:lnTo>
                    <a:pt x="891228" y="489996"/>
                  </a:lnTo>
                  <a:lnTo>
                    <a:pt x="889598" y="492096"/>
                  </a:lnTo>
                  <a:lnTo>
                    <a:pt x="887972" y="494200"/>
                  </a:lnTo>
                  <a:lnTo>
                    <a:pt x="886351" y="496308"/>
                  </a:lnTo>
                  <a:lnTo>
                    <a:pt x="884734" y="498419"/>
                  </a:lnTo>
                  <a:lnTo>
                    <a:pt x="883121" y="500533"/>
                  </a:lnTo>
                  <a:lnTo>
                    <a:pt x="881513" y="502650"/>
                  </a:lnTo>
                  <a:lnTo>
                    <a:pt x="879909" y="504771"/>
                  </a:lnTo>
                  <a:lnTo>
                    <a:pt x="878310" y="506895"/>
                  </a:lnTo>
                  <a:lnTo>
                    <a:pt x="876716" y="509023"/>
                  </a:lnTo>
                  <a:lnTo>
                    <a:pt x="875126" y="511154"/>
                  </a:lnTo>
                  <a:lnTo>
                    <a:pt x="873540" y="513288"/>
                  </a:lnTo>
                  <a:lnTo>
                    <a:pt x="871958" y="515426"/>
                  </a:lnTo>
                  <a:lnTo>
                    <a:pt x="870382" y="517567"/>
                  </a:lnTo>
                  <a:lnTo>
                    <a:pt x="868809" y="519711"/>
                  </a:lnTo>
                  <a:lnTo>
                    <a:pt x="867241" y="521859"/>
                  </a:lnTo>
                  <a:lnTo>
                    <a:pt x="865678" y="524009"/>
                  </a:lnTo>
                  <a:lnTo>
                    <a:pt x="864119" y="526163"/>
                  </a:lnTo>
                  <a:lnTo>
                    <a:pt x="862565" y="528321"/>
                  </a:lnTo>
                  <a:lnTo>
                    <a:pt x="861015" y="530481"/>
                  </a:lnTo>
                  <a:lnTo>
                    <a:pt x="859470" y="532645"/>
                  </a:lnTo>
                  <a:lnTo>
                    <a:pt x="857929" y="534812"/>
                  </a:lnTo>
                  <a:lnTo>
                    <a:pt x="856393" y="536982"/>
                  </a:lnTo>
                  <a:lnTo>
                    <a:pt x="854861" y="539156"/>
                  </a:lnTo>
                  <a:lnTo>
                    <a:pt x="853334" y="541333"/>
                  </a:lnTo>
                  <a:lnTo>
                    <a:pt x="851812" y="543513"/>
                  </a:lnTo>
                  <a:lnTo>
                    <a:pt x="850294" y="545695"/>
                  </a:lnTo>
                  <a:lnTo>
                    <a:pt x="848781" y="547882"/>
                  </a:lnTo>
                  <a:lnTo>
                    <a:pt x="847272" y="550071"/>
                  </a:lnTo>
                  <a:lnTo>
                    <a:pt x="845768" y="552264"/>
                  </a:lnTo>
                  <a:lnTo>
                    <a:pt x="844268" y="554459"/>
                  </a:lnTo>
                  <a:lnTo>
                    <a:pt x="842773" y="556658"/>
                  </a:lnTo>
                  <a:lnTo>
                    <a:pt x="841283" y="558860"/>
                  </a:lnTo>
                  <a:lnTo>
                    <a:pt x="839797" y="561065"/>
                  </a:lnTo>
                  <a:lnTo>
                    <a:pt x="838316" y="563273"/>
                  </a:lnTo>
                  <a:lnTo>
                    <a:pt x="836839" y="565485"/>
                  </a:lnTo>
                  <a:lnTo>
                    <a:pt x="835368" y="567699"/>
                  </a:lnTo>
                  <a:lnTo>
                    <a:pt x="833900" y="569917"/>
                  </a:lnTo>
                  <a:lnTo>
                    <a:pt x="832438" y="572137"/>
                  </a:lnTo>
                  <a:lnTo>
                    <a:pt x="830980" y="574361"/>
                  </a:lnTo>
                  <a:lnTo>
                    <a:pt x="829527" y="576587"/>
                  </a:lnTo>
                  <a:lnTo>
                    <a:pt x="828078" y="578817"/>
                  </a:lnTo>
                  <a:lnTo>
                    <a:pt x="826634" y="581050"/>
                  </a:lnTo>
                  <a:lnTo>
                    <a:pt x="825195" y="583285"/>
                  </a:lnTo>
                  <a:lnTo>
                    <a:pt x="823760" y="585524"/>
                  </a:lnTo>
                  <a:lnTo>
                    <a:pt x="822330" y="587766"/>
                  </a:lnTo>
                  <a:lnTo>
                    <a:pt x="820905" y="590011"/>
                  </a:lnTo>
                  <a:lnTo>
                    <a:pt x="819485" y="592258"/>
                  </a:lnTo>
                  <a:lnTo>
                    <a:pt x="818069" y="594509"/>
                  </a:lnTo>
                  <a:lnTo>
                    <a:pt x="816658" y="596763"/>
                  </a:lnTo>
                  <a:lnTo>
                    <a:pt x="815252" y="599019"/>
                  </a:lnTo>
                  <a:lnTo>
                    <a:pt x="813851" y="601279"/>
                  </a:lnTo>
                  <a:lnTo>
                    <a:pt x="812454" y="603542"/>
                  </a:lnTo>
                  <a:lnTo>
                    <a:pt x="811062" y="605807"/>
                  </a:lnTo>
                  <a:lnTo>
                    <a:pt x="809674" y="608075"/>
                  </a:lnTo>
                  <a:lnTo>
                    <a:pt x="808291" y="610346"/>
                  </a:lnTo>
                  <a:lnTo>
                    <a:pt x="806914" y="612621"/>
                  </a:lnTo>
                  <a:lnTo>
                    <a:pt x="805541" y="614897"/>
                  </a:lnTo>
                  <a:lnTo>
                    <a:pt x="804173" y="617177"/>
                  </a:lnTo>
                  <a:lnTo>
                    <a:pt x="802809" y="619460"/>
                  </a:lnTo>
                  <a:lnTo>
                    <a:pt x="801450" y="621745"/>
                  </a:lnTo>
                  <a:lnTo>
                    <a:pt x="800096" y="624034"/>
                  </a:lnTo>
                  <a:lnTo>
                    <a:pt x="798747" y="626325"/>
                  </a:lnTo>
                  <a:lnTo>
                    <a:pt x="797403" y="628619"/>
                  </a:lnTo>
                  <a:lnTo>
                    <a:pt x="796064" y="630916"/>
                  </a:lnTo>
                  <a:lnTo>
                    <a:pt x="794729" y="633216"/>
                  </a:lnTo>
                  <a:lnTo>
                    <a:pt x="793399" y="635518"/>
                  </a:lnTo>
                  <a:lnTo>
                    <a:pt x="792074" y="637823"/>
                  </a:lnTo>
                  <a:lnTo>
                    <a:pt x="790754" y="640132"/>
                  </a:lnTo>
                  <a:lnTo>
                    <a:pt x="789438" y="642442"/>
                  </a:lnTo>
                  <a:lnTo>
                    <a:pt x="788128" y="644756"/>
                  </a:lnTo>
                  <a:lnTo>
                    <a:pt x="786822" y="647072"/>
                  </a:lnTo>
                  <a:lnTo>
                    <a:pt x="785521" y="649391"/>
                  </a:lnTo>
                  <a:lnTo>
                    <a:pt x="784226" y="651713"/>
                  </a:lnTo>
                  <a:lnTo>
                    <a:pt x="782934" y="654037"/>
                  </a:lnTo>
                  <a:lnTo>
                    <a:pt x="781648" y="656364"/>
                  </a:lnTo>
                  <a:lnTo>
                    <a:pt x="780367" y="658694"/>
                  </a:lnTo>
                  <a:lnTo>
                    <a:pt x="779090" y="661027"/>
                  </a:lnTo>
                  <a:lnTo>
                    <a:pt x="777819" y="663362"/>
                  </a:lnTo>
                  <a:lnTo>
                    <a:pt x="776552" y="665700"/>
                  </a:lnTo>
                  <a:lnTo>
                    <a:pt x="775290" y="668040"/>
                  </a:lnTo>
                  <a:lnTo>
                    <a:pt x="774034" y="670383"/>
                  </a:lnTo>
                  <a:lnTo>
                    <a:pt x="772782" y="672729"/>
                  </a:lnTo>
                  <a:lnTo>
                    <a:pt x="771534" y="675077"/>
                  </a:lnTo>
                  <a:lnTo>
                    <a:pt x="770292" y="677428"/>
                  </a:lnTo>
                  <a:lnTo>
                    <a:pt x="769055" y="679782"/>
                  </a:lnTo>
                  <a:lnTo>
                    <a:pt x="767823" y="682138"/>
                  </a:lnTo>
                  <a:lnTo>
                    <a:pt x="766596" y="684497"/>
                  </a:lnTo>
                  <a:lnTo>
                    <a:pt x="765373" y="686858"/>
                  </a:lnTo>
                  <a:lnTo>
                    <a:pt x="764156" y="689222"/>
                  </a:lnTo>
                  <a:lnTo>
                    <a:pt x="762943" y="691588"/>
                  </a:lnTo>
                  <a:lnTo>
                    <a:pt x="761736" y="693957"/>
                  </a:lnTo>
                  <a:lnTo>
                    <a:pt x="760533" y="696329"/>
                  </a:lnTo>
                  <a:lnTo>
                    <a:pt x="759336" y="698703"/>
                  </a:lnTo>
                  <a:lnTo>
                    <a:pt x="758143" y="701079"/>
                  </a:lnTo>
                  <a:lnTo>
                    <a:pt x="756956" y="703458"/>
                  </a:lnTo>
                  <a:lnTo>
                    <a:pt x="755773" y="705840"/>
                  </a:lnTo>
                  <a:lnTo>
                    <a:pt x="754595" y="708223"/>
                  </a:lnTo>
                  <a:lnTo>
                    <a:pt x="753423" y="710610"/>
                  </a:lnTo>
                  <a:lnTo>
                    <a:pt x="752255" y="712999"/>
                  </a:lnTo>
                  <a:lnTo>
                    <a:pt x="751093" y="715390"/>
                  </a:lnTo>
                  <a:lnTo>
                    <a:pt x="749935" y="717784"/>
                  </a:lnTo>
                  <a:lnTo>
                    <a:pt x="748782" y="720180"/>
                  </a:lnTo>
                  <a:lnTo>
                    <a:pt x="747635" y="722578"/>
                  </a:lnTo>
                  <a:lnTo>
                    <a:pt x="746492" y="724979"/>
                  </a:lnTo>
                  <a:lnTo>
                    <a:pt x="745355" y="727382"/>
                  </a:lnTo>
                  <a:lnTo>
                    <a:pt x="744222" y="729788"/>
                  </a:lnTo>
                  <a:lnTo>
                    <a:pt x="743095" y="732196"/>
                  </a:lnTo>
                  <a:lnTo>
                    <a:pt x="741972" y="734607"/>
                  </a:lnTo>
                  <a:lnTo>
                    <a:pt x="740855" y="737020"/>
                  </a:lnTo>
                  <a:lnTo>
                    <a:pt x="739743" y="739434"/>
                  </a:lnTo>
                  <a:lnTo>
                    <a:pt x="738636" y="741852"/>
                  </a:lnTo>
                  <a:lnTo>
                    <a:pt x="737533" y="744272"/>
                  </a:lnTo>
                  <a:lnTo>
                    <a:pt x="736437" y="746694"/>
                  </a:lnTo>
                  <a:lnTo>
                    <a:pt x="735344" y="749118"/>
                  </a:lnTo>
                  <a:lnTo>
                    <a:pt x="734257" y="751545"/>
                  </a:lnTo>
                  <a:lnTo>
                    <a:pt x="733176" y="753974"/>
                  </a:lnTo>
                  <a:lnTo>
                    <a:pt x="732099" y="756405"/>
                  </a:lnTo>
                  <a:lnTo>
                    <a:pt x="731027" y="758838"/>
                  </a:lnTo>
                  <a:lnTo>
                    <a:pt x="729961" y="761274"/>
                  </a:lnTo>
                  <a:lnTo>
                    <a:pt x="728900" y="763712"/>
                  </a:lnTo>
                  <a:lnTo>
                    <a:pt x="727843" y="766152"/>
                  </a:lnTo>
                  <a:lnTo>
                    <a:pt x="726792" y="768594"/>
                  </a:lnTo>
                  <a:lnTo>
                    <a:pt x="725746" y="771039"/>
                  </a:lnTo>
                  <a:lnTo>
                    <a:pt x="724705" y="773485"/>
                  </a:lnTo>
                  <a:lnTo>
                    <a:pt x="723669" y="775934"/>
                  </a:lnTo>
                  <a:lnTo>
                    <a:pt x="722638" y="778385"/>
                  </a:lnTo>
                  <a:lnTo>
                    <a:pt x="721613" y="780838"/>
                  </a:lnTo>
                  <a:lnTo>
                    <a:pt x="720592" y="783294"/>
                  </a:lnTo>
                  <a:lnTo>
                    <a:pt x="719577" y="785751"/>
                  </a:lnTo>
                  <a:lnTo>
                    <a:pt x="718567" y="788211"/>
                  </a:lnTo>
                  <a:lnTo>
                    <a:pt x="717562" y="790672"/>
                  </a:lnTo>
                  <a:lnTo>
                    <a:pt x="716562" y="793136"/>
                  </a:lnTo>
                  <a:lnTo>
                    <a:pt x="715567" y="795602"/>
                  </a:lnTo>
                  <a:lnTo>
                    <a:pt x="714578" y="798070"/>
                  </a:lnTo>
                  <a:lnTo>
                    <a:pt x="713594" y="800540"/>
                  </a:lnTo>
                  <a:lnTo>
                    <a:pt x="712615" y="803012"/>
                  </a:lnTo>
                  <a:lnTo>
                    <a:pt x="711641" y="805486"/>
                  </a:lnTo>
                  <a:lnTo>
                    <a:pt x="710672" y="807962"/>
                  </a:lnTo>
                  <a:lnTo>
                    <a:pt x="709708" y="810441"/>
                  </a:lnTo>
                  <a:lnTo>
                    <a:pt x="708750" y="812921"/>
                  </a:lnTo>
                  <a:lnTo>
                    <a:pt x="707797" y="815403"/>
                  </a:lnTo>
                  <a:lnTo>
                    <a:pt x="706849" y="817887"/>
                  </a:lnTo>
                  <a:lnTo>
                    <a:pt x="705906" y="820373"/>
                  </a:lnTo>
                  <a:lnTo>
                    <a:pt x="704968" y="822861"/>
                  </a:lnTo>
                  <a:lnTo>
                    <a:pt x="704036" y="825351"/>
                  </a:lnTo>
                  <a:lnTo>
                    <a:pt x="703109" y="827844"/>
                  </a:lnTo>
                  <a:lnTo>
                    <a:pt x="702187" y="830338"/>
                  </a:lnTo>
                  <a:lnTo>
                    <a:pt x="701271" y="832834"/>
                  </a:lnTo>
                  <a:lnTo>
                    <a:pt x="700359" y="835331"/>
                  </a:lnTo>
                  <a:lnTo>
                    <a:pt x="699453" y="837831"/>
                  </a:lnTo>
                  <a:lnTo>
                    <a:pt x="698552" y="840333"/>
                  </a:lnTo>
                  <a:lnTo>
                    <a:pt x="697656" y="842836"/>
                  </a:lnTo>
                  <a:lnTo>
                    <a:pt x="696766" y="845342"/>
                  </a:lnTo>
                  <a:lnTo>
                    <a:pt x="695881" y="847849"/>
                  </a:lnTo>
                  <a:lnTo>
                    <a:pt x="695000" y="850358"/>
                  </a:lnTo>
                  <a:lnTo>
                    <a:pt x="694126" y="852869"/>
                  </a:lnTo>
                  <a:lnTo>
                    <a:pt x="693256" y="855382"/>
                  </a:lnTo>
                  <a:lnTo>
                    <a:pt x="692392" y="857896"/>
                  </a:lnTo>
                  <a:lnTo>
                    <a:pt x="691533" y="860412"/>
                  </a:lnTo>
                  <a:lnTo>
                    <a:pt x="690679" y="862931"/>
                  </a:lnTo>
                  <a:lnTo>
                    <a:pt x="689831" y="865451"/>
                  </a:lnTo>
                  <a:lnTo>
                    <a:pt x="688988" y="867972"/>
                  </a:lnTo>
                  <a:lnTo>
                    <a:pt x="688150" y="870496"/>
                  </a:lnTo>
                  <a:lnTo>
                    <a:pt x="687318" y="873021"/>
                  </a:lnTo>
                  <a:lnTo>
                    <a:pt x="686491" y="875548"/>
                  </a:lnTo>
                  <a:lnTo>
                    <a:pt x="685669" y="878077"/>
                  </a:lnTo>
                  <a:lnTo>
                    <a:pt x="684852" y="880607"/>
                  </a:lnTo>
                  <a:lnTo>
                    <a:pt x="684041" y="883139"/>
                  </a:lnTo>
                  <a:lnTo>
                    <a:pt x="683235" y="885673"/>
                  </a:lnTo>
                  <a:lnTo>
                    <a:pt x="682434" y="888209"/>
                  </a:lnTo>
                  <a:lnTo>
                    <a:pt x="681639" y="890746"/>
                  </a:lnTo>
                  <a:lnTo>
                    <a:pt x="680849" y="893285"/>
                  </a:lnTo>
                  <a:lnTo>
                    <a:pt x="680064" y="895825"/>
                  </a:lnTo>
                  <a:lnTo>
                    <a:pt x="679284" y="898367"/>
                  </a:lnTo>
                  <a:lnTo>
                    <a:pt x="678510" y="900911"/>
                  </a:lnTo>
                  <a:lnTo>
                    <a:pt x="677742" y="903456"/>
                  </a:lnTo>
                  <a:lnTo>
                    <a:pt x="676978" y="906003"/>
                  </a:lnTo>
                  <a:lnTo>
                    <a:pt x="676220" y="908552"/>
                  </a:lnTo>
                  <a:lnTo>
                    <a:pt x="675467" y="911102"/>
                  </a:lnTo>
                  <a:lnTo>
                    <a:pt x="674720" y="913654"/>
                  </a:lnTo>
                  <a:lnTo>
                    <a:pt x="673978" y="916207"/>
                  </a:lnTo>
                  <a:lnTo>
                    <a:pt x="673241" y="918762"/>
                  </a:lnTo>
                  <a:lnTo>
                    <a:pt x="672510" y="921318"/>
                  </a:lnTo>
                  <a:lnTo>
                    <a:pt x="671784" y="923876"/>
                  </a:lnTo>
                  <a:lnTo>
                    <a:pt x="671063" y="926436"/>
                  </a:lnTo>
                  <a:lnTo>
                    <a:pt x="670348" y="928996"/>
                  </a:lnTo>
                  <a:lnTo>
                    <a:pt x="669638" y="931559"/>
                  </a:lnTo>
                  <a:lnTo>
                    <a:pt x="668933" y="934123"/>
                  </a:lnTo>
                  <a:lnTo>
                    <a:pt x="668234" y="936688"/>
                  </a:lnTo>
                  <a:lnTo>
                    <a:pt x="667541" y="939255"/>
                  </a:lnTo>
                  <a:lnTo>
                    <a:pt x="666852" y="941823"/>
                  </a:lnTo>
                  <a:lnTo>
                    <a:pt x="666169" y="944393"/>
                  </a:lnTo>
                  <a:lnTo>
                    <a:pt x="665492" y="946964"/>
                  </a:lnTo>
                  <a:lnTo>
                    <a:pt x="664819" y="949536"/>
                  </a:lnTo>
                  <a:lnTo>
                    <a:pt x="664152" y="952110"/>
                  </a:lnTo>
                  <a:lnTo>
                    <a:pt x="663491" y="954686"/>
                  </a:lnTo>
                  <a:lnTo>
                    <a:pt x="662835" y="957262"/>
                  </a:lnTo>
                  <a:lnTo>
                    <a:pt x="662184" y="959841"/>
                  </a:lnTo>
                  <a:lnTo>
                    <a:pt x="661539" y="962420"/>
                  </a:lnTo>
                  <a:lnTo>
                    <a:pt x="660899" y="965001"/>
                  </a:lnTo>
                  <a:lnTo>
                    <a:pt x="660265" y="967583"/>
                  </a:lnTo>
                  <a:lnTo>
                    <a:pt x="659636" y="970166"/>
                  </a:lnTo>
                  <a:lnTo>
                    <a:pt x="659012" y="972751"/>
                  </a:lnTo>
                  <a:lnTo>
                    <a:pt x="658394" y="975337"/>
                  </a:lnTo>
                  <a:lnTo>
                    <a:pt x="657781" y="977924"/>
                  </a:lnTo>
                  <a:lnTo>
                    <a:pt x="657174" y="980513"/>
                  </a:lnTo>
                  <a:lnTo>
                    <a:pt x="656572" y="983103"/>
                  </a:lnTo>
                  <a:lnTo>
                    <a:pt x="655975" y="985694"/>
                  </a:lnTo>
                  <a:lnTo>
                    <a:pt x="655384" y="988286"/>
                  </a:lnTo>
                  <a:lnTo>
                    <a:pt x="654798" y="990880"/>
                  </a:lnTo>
                  <a:lnTo>
                    <a:pt x="654218" y="993475"/>
                  </a:lnTo>
                  <a:lnTo>
                    <a:pt x="653643" y="996071"/>
                  </a:lnTo>
                  <a:lnTo>
                    <a:pt x="653074" y="998668"/>
                  </a:lnTo>
                  <a:lnTo>
                    <a:pt x="652510" y="1001267"/>
                  </a:lnTo>
                  <a:lnTo>
                    <a:pt x="651952" y="1003866"/>
                  </a:lnTo>
                  <a:lnTo>
                    <a:pt x="651399" y="1006467"/>
                  </a:lnTo>
                  <a:lnTo>
                    <a:pt x="650851" y="1009069"/>
                  </a:lnTo>
                  <a:lnTo>
                    <a:pt x="650309" y="1011672"/>
                  </a:lnTo>
                  <a:lnTo>
                    <a:pt x="649773" y="1014276"/>
                  </a:lnTo>
                  <a:lnTo>
                    <a:pt x="649241" y="1016881"/>
                  </a:lnTo>
                  <a:lnTo>
                    <a:pt x="648715" y="1019488"/>
                  </a:lnTo>
                  <a:lnTo>
                    <a:pt x="648195" y="1022096"/>
                  </a:lnTo>
                  <a:lnTo>
                    <a:pt x="647680" y="1024704"/>
                  </a:lnTo>
                  <a:lnTo>
                    <a:pt x="647171" y="1027314"/>
                  </a:lnTo>
                  <a:lnTo>
                    <a:pt x="646667" y="1029925"/>
                  </a:lnTo>
                  <a:lnTo>
                    <a:pt x="646169" y="1032536"/>
                  </a:lnTo>
                  <a:lnTo>
                    <a:pt x="645676" y="1035149"/>
                  </a:lnTo>
                  <a:lnTo>
                    <a:pt x="645188" y="1037763"/>
                  </a:lnTo>
                  <a:lnTo>
                    <a:pt x="644707" y="1040378"/>
                  </a:lnTo>
                  <a:lnTo>
                    <a:pt x="644230" y="1042994"/>
                  </a:lnTo>
                  <a:lnTo>
                    <a:pt x="643759" y="1045611"/>
                  </a:lnTo>
                  <a:lnTo>
                    <a:pt x="643293" y="1048229"/>
                  </a:lnTo>
                  <a:lnTo>
                    <a:pt x="642833" y="1050848"/>
                  </a:lnTo>
                  <a:lnTo>
                    <a:pt x="642379" y="1053467"/>
                  </a:lnTo>
                  <a:lnTo>
                    <a:pt x="641930" y="1056088"/>
                  </a:lnTo>
                  <a:lnTo>
                    <a:pt x="641486" y="1058710"/>
                  </a:lnTo>
                  <a:lnTo>
                    <a:pt x="641048" y="1061332"/>
                  </a:lnTo>
                  <a:lnTo>
                    <a:pt x="640616" y="1063956"/>
                  </a:lnTo>
                  <a:lnTo>
                    <a:pt x="640188" y="1066580"/>
                  </a:lnTo>
                  <a:lnTo>
                    <a:pt x="639767" y="1069205"/>
                  </a:lnTo>
                  <a:lnTo>
                    <a:pt x="639351" y="1071831"/>
                  </a:lnTo>
                  <a:lnTo>
                    <a:pt x="638940" y="1074459"/>
                  </a:lnTo>
                  <a:lnTo>
                    <a:pt x="638535" y="1077087"/>
                  </a:lnTo>
                  <a:lnTo>
                    <a:pt x="638136" y="1079715"/>
                  </a:lnTo>
                  <a:lnTo>
                    <a:pt x="637742" y="1082345"/>
                  </a:lnTo>
                  <a:lnTo>
                    <a:pt x="637353" y="1084975"/>
                  </a:lnTo>
                  <a:lnTo>
                    <a:pt x="636970" y="1087606"/>
                  </a:lnTo>
                  <a:lnTo>
                    <a:pt x="636592" y="1090238"/>
                  </a:lnTo>
                  <a:lnTo>
                    <a:pt x="636220" y="1092871"/>
                  </a:lnTo>
                  <a:lnTo>
                    <a:pt x="635854" y="1095505"/>
                  </a:lnTo>
                  <a:lnTo>
                    <a:pt x="635493" y="1098139"/>
                  </a:lnTo>
                  <a:lnTo>
                    <a:pt x="635137" y="1100774"/>
                  </a:lnTo>
                  <a:lnTo>
                    <a:pt x="634787" y="11034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417533" y="3301031"/>
              <a:ext cx="1247846" cy="1099088"/>
            </a:xfrm>
            <a:custGeom>
              <a:avLst/>
              <a:pathLst>
                <a:path w="1247846" h="1099088">
                  <a:moveTo>
                    <a:pt x="1247846" y="935130"/>
                  </a:moveTo>
                  <a:lnTo>
                    <a:pt x="1246548" y="935863"/>
                  </a:lnTo>
                  <a:lnTo>
                    <a:pt x="1244230" y="937165"/>
                  </a:lnTo>
                  <a:lnTo>
                    <a:pt x="1241909" y="938462"/>
                  </a:lnTo>
                  <a:lnTo>
                    <a:pt x="1239585" y="939754"/>
                  </a:lnTo>
                  <a:lnTo>
                    <a:pt x="1237258" y="941041"/>
                  </a:lnTo>
                  <a:lnTo>
                    <a:pt x="1234929" y="942324"/>
                  </a:lnTo>
                  <a:lnTo>
                    <a:pt x="1232598" y="943602"/>
                  </a:lnTo>
                  <a:lnTo>
                    <a:pt x="1230263" y="944875"/>
                  </a:lnTo>
                  <a:lnTo>
                    <a:pt x="1227926" y="946142"/>
                  </a:lnTo>
                  <a:lnTo>
                    <a:pt x="1225586" y="947405"/>
                  </a:lnTo>
                  <a:lnTo>
                    <a:pt x="1223243" y="948663"/>
                  </a:lnTo>
                  <a:lnTo>
                    <a:pt x="1220898" y="949917"/>
                  </a:lnTo>
                  <a:lnTo>
                    <a:pt x="1218551" y="951165"/>
                  </a:lnTo>
                  <a:lnTo>
                    <a:pt x="1216201" y="952408"/>
                  </a:lnTo>
                  <a:lnTo>
                    <a:pt x="1213848" y="953647"/>
                  </a:lnTo>
                  <a:lnTo>
                    <a:pt x="1211492" y="954880"/>
                  </a:lnTo>
                  <a:lnTo>
                    <a:pt x="1209134" y="956109"/>
                  </a:lnTo>
                  <a:lnTo>
                    <a:pt x="1206773" y="957333"/>
                  </a:lnTo>
                  <a:lnTo>
                    <a:pt x="1204410" y="958551"/>
                  </a:lnTo>
                  <a:lnTo>
                    <a:pt x="1202044" y="959765"/>
                  </a:lnTo>
                  <a:lnTo>
                    <a:pt x="1199676" y="960974"/>
                  </a:lnTo>
                  <a:lnTo>
                    <a:pt x="1197305" y="962177"/>
                  </a:lnTo>
                  <a:lnTo>
                    <a:pt x="1194932" y="963376"/>
                  </a:lnTo>
                  <a:lnTo>
                    <a:pt x="1192556" y="964570"/>
                  </a:lnTo>
                  <a:lnTo>
                    <a:pt x="1190178" y="965759"/>
                  </a:lnTo>
                  <a:lnTo>
                    <a:pt x="1187797" y="966943"/>
                  </a:lnTo>
                  <a:lnTo>
                    <a:pt x="1185414" y="968122"/>
                  </a:lnTo>
                  <a:lnTo>
                    <a:pt x="1183028" y="969295"/>
                  </a:lnTo>
                  <a:lnTo>
                    <a:pt x="1180639" y="970464"/>
                  </a:lnTo>
                  <a:lnTo>
                    <a:pt x="1178249" y="971628"/>
                  </a:lnTo>
                  <a:lnTo>
                    <a:pt x="1175856" y="972787"/>
                  </a:lnTo>
                  <a:lnTo>
                    <a:pt x="1173460" y="973941"/>
                  </a:lnTo>
                  <a:lnTo>
                    <a:pt x="1171062" y="975090"/>
                  </a:lnTo>
                  <a:lnTo>
                    <a:pt x="1168662" y="976233"/>
                  </a:lnTo>
                  <a:lnTo>
                    <a:pt x="1166259" y="977372"/>
                  </a:lnTo>
                  <a:lnTo>
                    <a:pt x="1163854" y="978506"/>
                  </a:lnTo>
                  <a:lnTo>
                    <a:pt x="1161447" y="979635"/>
                  </a:lnTo>
                  <a:lnTo>
                    <a:pt x="1159037" y="980758"/>
                  </a:lnTo>
                  <a:lnTo>
                    <a:pt x="1156625" y="981877"/>
                  </a:lnTo>
                  <a:lnTo>
                    <a:pt x="1154210" y="982990"/>
                  </a:lnTo>
                  <a:lnTo>
                    <a:pt x="1151793" y="984099"/>
                  </a:lnTo>
                  <a:lnTo>
                    <a:pt x="1149374" y="985202"/>
                  </a:lnTo>
                  <a:lnTo>
                    <a:pt x="1146953" y="986300"/>
                  </a:lnTo>
                  <a:lnTo>
                    <a:pt x="1144529" y="987394"/>
                  </a:lnTo>
                  <a:lnTo>
                    <a:pt x="1142103" y="988482"/>
                  </a:lnTo>
                  <a:lnTo>
                    <a:pt x="1139675" y="989565"/>
                  </a:lnTo>
                  <a:lnTo>
                    <a:pt x="1137244" y="990643"/>
                  </a:lnTo>
                  <a:lnTo>
                    <a:pt x="1134811" y="991716"/>
                  </a:lnTo>
                  <a:lnTo>
                    <a:pt x="1132376" y="992784"/>
                  </a:lnTo>
                  <a:lnTo>
                    <a:pt x="1129939" y="993847"/>
                  </a:lnTo>
                  <a:lnTo>
                    <a:pt x="1127499" y="994904"/>
                  </a:lnTo>
                  <a:lnTo>
                    <a:pt x="1125057" y="995957"/>
                  </a:lnTo>
                  <a:lnTo>
                    <a:pt x="1122613" y="997004"/>
                  </a:lnTo>
                  <a:lnTo>
                    <a:pt x="1120167" y="998046"/>
                  </a:lnTo>
                  <a:lnTo>
                    <a:pt x="1117719" y="999083"/>
                  </a:lnTo>
                  <a:lnTo>
                    <a:pt x="1115268" y="1000115"/>
                  </a:lnTo>
                  <a:lnTo>
                    <a:pt x="1112816" y="1001142"/>
                  </a:lnTo>
                  <a:lnTo>
                    <a:pt x="1110361" y="1002164"/>
                  </a:lnTo>
                  <a:lnTo>
                    <a:pt x="1107904" y="1003180"/>
                  </a:lnTo>
                  <a:lnTo>
                    <a:pt x="1105445" y="1004192"/>
                  </a:lnTo>
                  <a:lnTo>
                    <a:pt x="1102984" y="1005198"/>
                  </a:lnTo>
                  <a:lnTo>
                    <a:pt x="1100521" y="1006199"/>
                  </a:lnTo>
                  <a:lnTo>
                    <a:pt x="1098055" y="1007195"/>
                  </a:lnTo>
                  <a:lnTo>
                    <a:pt x="1095588" y="1008186"/>
                  </a:lnTo>
                  <a:lnTo>
                    <a:pt x="1093119" y="1009172"/>
                  </a:lnTo>
                  <a:lnTo>
                    <a:pt x="1090647" y="1010152"/>
                  </a:lnTo>
                  <a:lnTo>
                    <a:pt x="1088173" y="1011127"/>
                  </a:lnTo>
                  <a:lnTo>
                    <a:pt x="1085698" y="1012097"/>
                  </a:lnTo>
                  <a:lnTo>
                    <a:pt x="1083220" y="1013062"/>
                  </a:lnTo>
                  <a:lnTo>
                    <a:pt x="1080740" y="1014022"/>
                  </a:lnTo>
                  <a:lnTo>
                    <a:pt x="1078258" y="1014976"/>
                  </a:lnTo>
                  <a:lnTo>
                    <a:pt x="1075775" y="1015925"/>
                  </a:lnTo>
                  <a:lnTo>
                    <a:pt x="1073289" y="1016869"/>
                  </a:lnTo>
                  <a:lnTo>
                    <a:pt x="1070801" y="1017809"/>
                  </a:lnTo>
                  <a:lnTo>
                    <a:pt x="1068312" y="1018742"/>
                  </a:lnTo>
                  <a:lnTo>
                    <a:pt x="1065820" y="1019670"/>
                  </a:lnTo>
                  <a:lnTo>
                    <a:pt x="1063327" y="1020594"/>
                  </a:lnTo>
                  <a:lnTo>
                    <a:pt x="1060831" y="1021512"/>
                  </a:lnTo>
                  <a:lnTo>
                    <a:pt x="1058334" y="1022424"/>
                  </a:lnTo>
                  <a:lnTo>
                    <a:pt x="1055835" y="1023332"/>
                  </a:lnTo>
                  <a:lnTo>
                    <a:pt x="1053334" y="1024234"/>
                  </a:lnTo>
                  <a:lnTo>
                    <a:pt x="1050831" y="1025131"/>
                  </a:lnTo>
                  <a:lnTo>
                    <a:pt x="1048326" y="1026023"/>
                  </a:lnTo>
                  <a:lnTo>
                    <a:pt x="1045819" y="1026909"/>
                  </a:lnTo>
                  <a:lnTo>
                    <a:pt x="1043310" y="1027791"/>
                  </a:lnTo>
                  <a:lnTo>
                    <a:pt x="1040800" y="1028667"/>
                  </a:lnTo>
                  <a:lnTo>
                    <a:pt x="1038288" y="1029538"/>
                  </a:lnTo>
                  <a:lnTo>
                    <a:pt x="1035773" y="1030403"/>
                  </a:lnTo>
                  <a:lnTo>
                    <a:pt x="1033257" y="1031263"/>
                  </a:lnTo>
                  <a:lnTo>
                    <a:pt x="1030740" y="1032118"/>
                  </a:lnTo>
                  <a:lnTo>
                    <a:pt x="1028220" y="1032968"/>
                  </a:lnTo>
                  <a:lnTo>
                    <a:pt x="1025699" y="1033812"/>
                  </a:lnTo>
                  <a:lnTo>
                    <a:pt x="1023176" y="1034652"/>
                  </a:lnTo>
                  <a:lnTo>
                    <a:pt x="1020651" y="1035485"/>
                  </a:lnTo>
                  <a:lnTo>
                    <a:pt x="1018124" y="1036314"/>
                  </a:lnTo>
                  <a:lnTo>
                    <a:pt x="1015596" y="1037137"/>
                  </a:lnTo>
                  <a:lnTo>
                    <a:pt x="1013066" y="1037955"/>
                  </a:lnTo>
                  <a:lnTo>
                    <a:pt x="1010534" y="1038768"/>
                  </a:lnTo>
                  <a:lnTo>
                    <a:pt x="1008001" y="1039575"/>
                  </a:lnTo>
                  <a:lnTo>
                    <a:pt x="1005466" y="1040377"/>
                  </a:lnTo>
                  <a:lnTo>
                    <a:pt x="1002929" y="1041174"/>
                  </a:lnTo>
                  <a:lnTo>
                    <a:pt x="1000391" y="1041965"/>
                  </a:lnTo>
                  <a:lnTo>
                    <a:pt x="997851" y="1042751"/>
                  </a:lnTo>
                  <a:lnTo>
                    <a:pt x="995309" y="1043532"/>
                  </a:lnTo>
                  <a:lnTo>
                    <a:pt x="992766" y="1044307"/>
                  </a:lnTo>
                  <a:lnTo>
                    <a:pt x="990221" y="1045077"/>
                  </a:lnTo>
                  <a:lnTo>
                    <a:pt x="987674" y="1045842"/>
                  </a:lnTo>
                  <a:lnTo>
                    <a:pt x="985126" y="1046602"/>
                  </a:lnTo>
                  <a:lnTo>
                    <a:pt x="982576" y="1047356"/>
                  </a:lnTo>
                  <a:lnTo>
                    <a:pt x="980025" y="1048105"/>
                  </a:lnTo>
                  <a:lnTo>
                    <a:pt x="977472" y="1048848"/>
                  </a:lnTo>
                  <a:lnTo>
                    <a:pt x="974918" y="1049586"/>
                  </a:lnTo>
                  <a:lnTo>
                    <a:pt x="972362" y="1050319"/>
                  </a:lnTo>
                  <a:lnTo>
                    <a:pt x="969804" y="1051046"/>
                  </a:lnTo>
                  <a:lnTo>
                    <a:pt x="967245" y="1051768"/>
                  </a:lnTo>
                  <a:lnTo>
                    <a:pt x="964685" y="1052485"/>
                  </a:lnTo>
                  <a:lnTo>
                    <a:pt x="962123" y="1053196"/>
                  </a:lnTo>
                  <a:lnTo>
                    <a:pt x="959559" y="1053902"/>
                  </a:lnTo>
                  <a:lnTo>
                    <a:pt x="956994" y="1054602"/>
                  </a:lnTo>
                  <a:lnTo>
                    <a:pt x="954428" y="1055297"/>
                  </a:lnTo>
                  <a:lnTo>
                    <a:pt x="951860" y="1055987"/>
                  </a:lnTo>
                  <a:lnTo>
                    <a:pt x="949291" y="1056672"/>
                  </a:lnTo>
                  <a:lnTo>
                    <a:pt x="946720" y="1057350"/>
                  </a:lnTo>
                  <a:lnTo>
                    <a:pt x="944147" y="1058024"/>
                  </a:lnTo>
                  <a:lnTo>
                    <a:pt x="941574" y="1058692"/>
                  </a:lnTo>
                  <a:lnTo>
                    <a:pt x="938999" y="1059355"/>
                  </a:lnTo>
                  <a:lnTo>
                    <a:pt x="936423" y="1060012"/>
                  </a:lnTo>
                  <a:lnTo>
                    <a:pt x="933845" y="1060664"/>
                  </a:lnTo>
                  <a:lnTo>
                    <a:pt x="931266" y="1061311"/>
                  </a:lnTo>
                  <a:lnTo>
                    <a:pt x="928685" y="1061952"/>
                  </a:lnTo>
                  <a:lnTo>
                    <a:pt x="926103" y="1062588"/>
                  </a:lnTo>
                  <a:lnTo>
                    <a:pt x="923520" y="1063219"/>
                  </a:lnTo>
                  <a:lnTo>
                    <a:pt x="920936" y="1063844"/>
                  </a:lnTo>
                  <a:lnTo>
                    <a:pt x="918350" y="1064463"/>
                  </a:lnTo>
                  <a:lnTo>
                    <a:pt x="915763" y="1065077"/>
                  </a:lnTo>
                  <a:lnTo>
                    <a:pt x="913175" y="1065686"/>
                  </a:lnTo>
                  <a:lnTo>
                    <a:pt x="910585" y="1066289"/>
                  </a:lnTo>
                  <a:lnTo>
                    <a:pt x="907994" y="1066887"/>
                  </a:lnTo>
                  <a:lnTo>
                    <a:pt x="905403" y="1067480"/>
                  </a:lnTo>
                  <a:lnTo>
                    <a:pt x="902809" y="1068067"/>
                  </a:lnTo>
                  <a:lnTo>
                    <a:pt x="900214" y="1068648"/>
                  </a:lnTo>
                  <a:lnTo>
                    <a:pt x="897619" y="1069224"/>
                  </a:lnTo>
                  <a:lnTo>
                    <a:pt x="895022" y="1069795"/>
                  </a:lnTo>
                  <a:lnTo>
                    <a:pt x="892424" y="1070360"/>
                  </a:lnTo>
                  <a:lnTo>
                    <a:pt x="889824" y="1070920"/>
                  </a:lnTo>
                  <a:lnTo>
                    <a:pt x="887224" y="1071475"/>
                  </a:lnTo>
                  <a:lnTo>
                    <a:pt x="884622" y="1072023"/>
                  </a:lnTo>
                  <a:lnTo>
                    <a:pt x="882019" y="1072567"/>
                  </a:lnTo>
                  <a:lnTo>
                    <a:pt x="879415" y="1073105"/>
                  </a:lnTo>
                  <a:lnTo>
                    <a:pt x="876811" y="1073637"/>
                  </a:lnTo>
                  <a:lnTo>
                    <a:pt x="874204" y="1074164"/>
                  </a:lnTo>
                  <a:lnTo>
                    <a:pt x="871597" y="1074686"/>
                  </a:lnTo>
                  <a:lnTo>
                    <a:pt x="868989" y="1075202"/>
                  </a:lnTo>
                  <a:lnTo>
                    <a:pt x="866379" y="1075713"/>
                  </a:lnTo>
                  <a:lnTo>
                    <a:pt x="863769" y="1076218"/>
                  </a:lnTo>
                  <a:lnTo>
                    <a:pt x="861157" y="1076718"/>
                  </a:lnTo>
                  <a:lnTo>
                    <a:pt x="858545" y="1077212"/>
                  </a:lnTo>
                  <a:lnTo>
                    <a:pt x="855931" y="1077701"/>
                  </a:lnTo>
                  <a:lnTo>
                    <a:pt x="853317" y="1078184"/>
                  </a:lnTo>
                  <a:lnTo>
                    <a:pt x="850701" y="1078662"/>
                  </a:lnTo>
                  <a:lnTo>
                    <a:pt x="848084" y="1079135"/>
                  </a:lnTo>
                  <a:lnTo>
                    <a:pt x="845467" y="1079602"/>
                  </a:lnTo>
                  <a:lnTo>
                    <a:pt x="842848" y="1080063"/>
                  </a:lnTo>
                  <a:lnTo>
                    <a:pt x="840229" y="1080519"/>
                  </a:lnTo>
                  <a:lnTo>
                    <a:pt x="837608" y="1080969"/>
                  </a:lnTo>
                  <a:lnTo>
                    <a:pt x="834987" y="1081414"/>
                  </a:lnTo>
                  <a:lnTo>
                    <a:pt x="832364" y="1081854"/>
                  </a:lnTo>
                  <a:lnTo>
                    <a:pt x="829741" y="1082288"/>
                  </a:lnTo>
                  <a:lnTo>
                    <a:pt x="827117" y="1082716"/>
                  </a:lnTo>
                  <a:lnTo>
                    <a:pt x="824492" y="1083139"/>
                  </a:lnTo>
                  <a:lnTo>
                    <a:pt x="821866" y="1083557"/>
                  </a:lnTo>
                  <a:lnTo>
                    <a:pt x="819239" y="1083968"/>
                  </a:lnTo>
                  <a:lnTo>
                    <a:pt x="816611" y="1084375"/>
                  </a:lnTo>
                  <a:lnTo>
                    <a:pt x="813983" y="1084776"/>
                  </a:lnTo>
                  <a:lnTo>
                    <a:pt x="811354" y="1085171"/>
                  </a:lnTo>
                  <a:lnTo>
                    <a:pt x="808723" y="1085561"/>
                  </a:lnTo>
                  <a:lnTo>
                    <a:pt x="806092" y="1085946"/>
                  </a:lnTo>
                  <a:lnTo>
                    <a:pt x="803461" y="1086324"/>
                  </a:lnTo>
                  <a:lnTo>
                    <a:pt x="800828" y="1086698"/>
                  </a:lnTo>
                  <a:lnTo>
                    <a:pt x="798195" y="1087066"/>
                  </a:lnTo>
                  <a:lnTo>
                    <a:pt x="795560" y="1087428"/>
                  </a:lnTo>
                  <a:lnTo>
                    <a:pt x="792926" y="1087785"/>
                  </a:lnTo>
                  <a:lnTo>
                    <a:pt x="790290" y="1088136"/>
                  </a:lnTo>
                  <a:lnTo>
                    <a:pt x="787654" y="1088482"/>
                  </a:lnTo>
                  <a:lnTo>
                    <a:pt x="785016" y="1088822"/>
                  </a:lnTo>
                  <a:lnTo>
                    <a:pt x="782379" y="1089157"/>
                  </a:lnTo>
                  <a:lnTo>
                    <a:pt x="779740" y="1089486"/>
                  </a:lnTo>
                  <a:lnTo>
                    <a:pt x="777101" y="1089810"/>
                  </a:lnTo>
                  <a:lnTo>
                    <a:pt x="774461" y="1090128"/>
                  </a:lnTo>
                  <a:lnTo>
                    <a:pt x="771821" y="1090441"/>
                  </a:lnTo>
                  <a:lnTo>
                    <a:pt x="769180" y="1090748"/>
                  </a:lnTo>
                  <a:lnTo>
                    <a:pt x="766538" y="1091049"/>
                  </a:lnTo>
                  <a:lnTo>
                    <a:pt x="763896" y="1091345"/>
                  </a:lnTo>
                  <a:lnTo>
                    <a:pt x="761253" y="1091636"/>
                  </a:lnTo>
                  <a:lnTo>
                    <a:pt x="758609" y="1091921"/>
                  </a:lnTo>
                  <a:lnTo>
                    <a:pt x="755965" y="1092200"/>
                  </a:lnTo>
                  <a:lnTo>
                    <a:pt x="753320" y="1092474"/>
                  </a:lnTo>
                  <a:lnTo>
                    <a:pt x="750675" y="1092742"/>
                  </a:lnTo>
                  <a:lnTo>
                    <a:pt x="748029" y="1093005"/>
                  </a:lnTo>
                  <a:lnTo>
                    <a:pt x="745382" y="1093262"/>
                  </a:lnTo>
                  <a:lnTo>
                    <a:pt x="742735" y="1093514"/>
                  </a:lnTo>
                  <a:lnTo>
                    <a:pt x="740088" y="1093761"/>
                  </a:lnTo>
                  <a:lnTo>
                    <a:pt x="737440" y="1094001"/>
                  </a:lnTo>
                  <a:lnTo>
                    <a:pt x="734791" y="1094236"/>
                  </a:lnTo>
                  <a:lnTo>
                    <a:pt x="732142" y="1094466"/>
                  </a:lnTo>
                  <a:lnTo>
                    <a:pt x="729493" y="1094690"/>
                  </a:lnTo>
                  <a:lnTo>
                    <a:pt x="726843" y="1094908"/>
                  </a:lnTo>
                  <a:lnTo>
                    <a:pt x="724192" y="1095121"/>
                  </a:lnTo>
                  <a:lnTo>
                    <a:pt x="721542" y="1095328"/>
                  </a:lnTo>
                  <a:lnTo>
                    <a:pt x="718890" y="1095530"/>
                  </a:lnTo>
                  <a:lnTo>
                    <a:pt x="716239" y="1095726"/>
                  </a:lnTo>
                  <a:lnTo>
                    <a:pt x="713587" y="1095917"/>
                  </a:lnTo>
                  <a:lnTo>
                    <a:pt x="710934" y="1096102"/>
                  </a:lnTo>
                  <a:lnTo>
                    <a:pt x="708281" y="1096281"/>
                  </a:lnTo>
                  <a:lnTo>
                    <a:pt x="705628" y="1096455"/>
                  </a:lnTo>
                  <a:lnTo>
                    <a:pt x="702975" y="1096624"/>
                  </a:lnTo>
                  <a:lnTo>
                    <a:pt x="700321" y="1096786"/>
                  </a:lnTo>
                  <a:lnTo>
                    <a:pt x="697666" y="1096944"/>
                  </a:lnTo>
                  <a:lnTo>
                    <a:pt x="695012" y="1097095"/>
                  </a:lnTo>
                  <a:lnTo>
                    <a:pt x="692357" y="1097241"/>
                  </a:lnTo>
                  <a:lnTo>
                    <a:pt x="689702" y="1097382"/>
                  </a:lnTo>
                  <a:lnTo>
                    <a:pt x="687046" y="1097517"/>
                  </a:lnTo>
                  <a:lnTo>
                    <a:pt x="684390" y="1097647"/>
                  </a:lnTo>
                  <a:lnTo>
                    <a:pt x="681734" y="1097771"/>
                  </a:lnTo>
                  <a:lnTo>
                    <a:pt x="679078" y="1097889"/>
                  </a:lnTo>
                  <a:lnTo>
                    <a:pt x="676422" y="1098002"/>
                  </a:lnTo>
                  <a:lnTo>
                    <a:pt x="673765" y="1098109"/>
                  </a:lnTo>
                  <a:lnTo>
                    <a:pt x="671108" y="1098210"/>
                  </a:lnTo>
                  <a:lnTo>
                    <a:pt x="668450" y="1098307"/>
                  </a:lnTo>
                  <a:lnTo>
                    <a:pt x="665793" y="1098397"/>
                  </a:lnTo>
                  <a:lnTo>
                    <a:pt x="663136" y="1098482"/>
                  </a:lnTo>
                  <a:lnTo>
                    <a:pt x="660478" y="1098561"/>
                  </a:lnTo>
                  <a:lnTo>
                    <a:pt x="657820" y="1098635"/>
                  </a:lnTo>
                  <a:lnTo>
                    <a:pt x="655162" y="1098703"/>
                  </a:lnTo>
                  <a:lnTo>
                    <a:pt x="652504" y="1098766"/>
                  </a:lnTo>
                  <a:lnTo>
                    <a:pt x="649846" y="1098823"/>
                  </a:lnTo>
                  <a:lnTo>
                    <a:pt x="647187" y="1098875"/>
                  </a:lnTo>
                  <a:lnTo>
                    <a:pt x="644529" y="1098921"/>
                  </a:lnTo>
                  <a:lnTo>
                    <a:pt x="641870" y="1098961"/>
                  </a:lnTo>
                  <a:lnTo>
                    <a:pt x="639211" y="1098996"/>
                  </a:lnTo>
                  <a:lnTo>
                    <a:pt x="636552" y="1099025"/>
                  </a:lnTo>
                  <a:lnTo>
                    <a:pt x="633894" y="1099049"/>
                  </a:lnTo>
                  <a:lnTo>
                    <a:pt x="631235" y="1099067"/>
                  </a:lnTo>
                  <a:lnTo>
                    <a:pt x="628576" y="1099079"/>
                  </a:lnTo>
                  <a:lnTo>
                    <a:pt x="625917" y="1099086"/>
                  </a:lnTo>
                  <a:lnTo>
                    <a:pt x="623258" y="1099088"/>
                  </a:lnTo>
                  <a:lnTo>
                    <a:pt x="620599" y="1099084"/>
                  </a:lnTo>
                  <a:lnTo>
                    <a:pt x="617940" y="1099074"/>
                  </a:lnTo>
                  <a:lnTo>
                    <a:pt x="615281" y="1099058"/>
                  </a:lnTo>
                  <a:lnTo>
                    <a:pt x="612623" y="1099038"/>
                  </a:lnTo>
                  <a:lnTo>
                    <a:pt x="609964" y="1099011"/>
                  </a:lnTo>
                  <a:lnTo>
                    <a:pt x="607305" y="1098979"/>
                  </a:lnTo>
                  <a:lnTo>
                    <a:pt x="604646" y="1098942"/>
                  </a:lnTo>
                  <a:lnTo>
                    <a:pt x="601988" y="1098899"/>
                  </a:lnTo>
                  <a:lnTo>
                    <a:pt x="599329" y="1098850"/>
                  </a:lnTo>
                  <a:lnTo>
                    <a:pt x="596671" y="1098795"/>
                  </a:lnTo>
                  <a:lnTo>
                    <a:pt x="594013" y="1098735"/>
                  </a:lnTo>
                  <a:lnTo>
                    <a:pt x="591355" y="1098670"/>
                  </a:lnTo>
                  <a:lnTo>
                    <a:pt x="588697" y="1098599"/>
                  </a:lnTo>
                  <a:lnTo>
                    <a:pt x="586039" y="1098522"/>
                  </a:lnTo>
                  <a:lnTo>
                    <a:pt x="583381" y="1098440"/>
                  </a:lnTo>
                  <a:lnTo>
                    <a:pt x="580724" y="1098353"/>
                  </a:lnTo>
                  <a:lnTo>
                    <a:pt x="578066" y="1098259"/>
                  </a:lnTo>
                  <a:lnTo>
                    <a:pt x="575409" y="1098160"/>
                  </a:lnTo>
                  <a:lnTo>
                    <a:pt x="572753" y="1098056"/>
                  </a:lnTo>
                  <a:lnTo>
                    <a:pt x="570096" y="1097946"/>
                  </a:lnTo>
                  <a:lnTo>
                    <a:pt x="567439" y="1097830"/>
                  </a:lnTo>
                  <a:lnTo>
                    <a:pt x="564783" y="1097709"/>
                  </a:lnTo>
                  <a:lnTo>
                    <a:pt x="562127" y="1097582"/>
                  </a:lnTo>
                  <a:lnTo>
                    <a:pt x="559472" y="1097451"/>
                  </a:lnTo>
                  <a:lnTo>
                    <a:pt x="556816" y="1097312"/>
                  </a:lnTo>
                  <a:lnTo>
                    <a:pt x="554161" y="1097169"/>
                  </a:lnTo>
                  <a:lnTo>
                    <a:pt x="551507" y="1097020"/>
                  </a:lnTo>
                  <a:lnTo>
                    <a:pt x="548852" y="1096866"/>
                  </a:lnTo>
                  <a:lnTo>
                    <a:pt x="546198" y="1096706"/>
                  </a:lnTo>
                  <a:lnTo>
                    <a:pt x="543544" y="1096540"/>
                  </a:lnTo>
                  <a:lnTo>
                    <a:pt x="540891" y="1096369"/>
                  </a:lnTo>
                  <a:lnTo>
                    <a:pt x="538238" y="1096192"/>
                  </a:lnTo>
                  <a:lnTo>
                    <a:pt x="535585" y="1096010"/>
                  </a:lnTo>
                  <a:lnTo>
                    <a:pt x="532933" y="1095822"/>
                  </a:lnTo>
                  <a:lnTo>
                    <a:pt x="530281" y="1095629"/>
                  </a:lnTo>
                  <a:lnTo>
                    <a:pt x="527629" y="1095430"/>
                  </a:lnTo>
                  <a:lnTo>
                    <a:pt x="524979" y="1095225"/>
                  </a:lnTo>
                  <a:lnTo>
                    <a:pt x="522328" y="1095015"/>
                  </a:lnTo>
                  <a:lnTo>
                    <a:pt x="519678" y="1094799"/>
                  </a:lnTo>
                  <a:lnTo>
                    <a:pt x="517028" y="1094578"/>
                  </a:lnTo>
                  <a:lnTo>
                    <a:pt x="514379" y="1094352"/>
                  </a:lnTo>
                  <a:lnTo>
                    <a:pt x="511730" y="1094119"/>
                  </a:lnTo>
                  <a:lnTo>
                    <a:pt x="509082" y="1093881"/>
                  </a:lnTo>
                  <a:lnTo>
                    <a:pt x="506434" y="1093638"/>
                  </a:lnTo>
                  <a:lnTo>
                    <a:pt x="503787" y="1093389"/>
                  </a:lnTo>
                  <a:lnTo>
                    <a:pt x="501140" y="1093135"/>
                  </a:lnTo>
                  <a:lnTo>
                    <a:pt x="498494" y="1092875"/>
                  </a:lnTo>
                  <a:lnTo>
                    <a:pt x="495848" y="1092609"/>
                  </a:lnTo>
                  <a:lnTo>
                    <a:pt x="493203" y="1092338"/>
                  </a:lnTo>
                  <a:lnTo>
                    <a:pt x="490559" y="1092061"/>
                  </a:lnTo>
                  <a:lnTo>
                    <a:pt x="487915" y="1091779"/>
                  </a:lnTo>
                  <a:lnTo>
                    <a:pt x="485271" y="1091491"/>
                  </a:lnTo>
                  <a:lnTo>
                    <a:pt x="482629" y="1091198"/>
                  </a:lnTo>
                  <a:lnTo>
                    <a:pt x="479987" y="1090899"/>
                  </a:lnTo>
                  <a:lnTo>
                    <a:pt x="477345" y="1090595"/>
                  </a:lnTo>
                  <a:lnTo>
                    <a:pt x="474704" y="1090285"/>
                  </a:lnTo>
                  <a:lnTo>
                    <a:pt x="472064" y="1089970"/>
                  </a:lnTo>
                  <a:lnTo>
                    <a:pt x="469425" y="1089649"/>
                  </a:lnTo>
                  <a:lnTo>
                    <a:pt x="466786" y="1089322"/>
                  </a:lnTo>
                  <a:lnTo>
                    <a:pt x="464148" y="1088991"/>
                  </a:lnTo>
                  <a:lnTo>
                    <a:pt x="461511" y="1088653"/>
                  </a:lnTo>
                  <a:lnTo>
                    <a:pt x="458874" y="1088310"/>
                  </a:lnTo>
                  <a:lnTo>
                    <a:pt x="456238" y="1087961"/>
                  </a:lnTo>
                  <a:lnTo>
                    <a:pt x="453603" y="1087607"/>
                  </a:lnTo>
                  <a:lnTo>
                    <a:pt x="450968" y="1087248"/>
                  </a:lnTo>
                  <a:lnTo>
                    <a:pt x="448334" y="1086883"/>
                  </a:lnTo>
                  <a:lnTo>
                    <a:pt x="445701" y="1086512"/>
                  </a:lnTo>
                  <a:lnTo>
                    <a:pt x="443069" y="1086136"/>
                  </a:lnTo>
                  <a:lnTo>
                    <a:pt x="440438" y="1085754"/>
                  </a:lnTo>
                  <a:lnTo>
                    <a:pt x="437807" y="1085367"/>
                  </a:lnTo>
                  <a:lnTo>
                    <a:pt x="435177" y="1084974"/>
                  </a:lnTo>
                  <a:lnTo>
                    <a:pt x="432549" y="1084576"/>
                  </a:lnTo>
                  <a:lnTo>
                    <a:pt x="429920" y="1084172"/>
                  </a:lnTo>
                  <a:lnTo>
                    <a:pt x="427293" y="1083763"/>
                  </a:lnTo>
                  <a:lnTo>
                    <a:pt x="424667" y="1083348"/>
                  </a:lnTo>
                  <a:lnTo>
                    <a:pt x="422041" y="1082928"/>
                  </a:lnTo>
                  <a:lnTo>
                    <a:pt x="419417" y="1082503"/>
                  </a:lnTo>
                  <a:lnTo>
                    <a:pt x="416793" y="1082071"/>
                  </a:lnTo>
                  <a:lnTo>
                    <a:pt x="414170" y="1081635"/>
                  </a:lnTo>
                  <a:lnTo>
                    <a:pt x="411548" y="1081192"/>
                  </a:lnTo>
                  <a:lnTo>
                    <a:pt x="408927" y="1080745"/>
                  </a:lnTo>
                  <a:lnTo>
                    <a:pt x="406307" y="1080291"/>
                  </a:lnTo>
                  <a:lnTo>
                    <a:pt x="403688" y="1079833"/>
                  </a:lnTo>
                  <a:lnTo>
                    <a:pt x="401070" y="1079369"/>
                  </a:lnTo>
                  <a:lnTo>
                    <a:pt x="398453" y="1078899"/>
                  </a:lnTo>
                  <a:lnTo>
                    <a:pt x="395837" y="1078424"/>
                  </a:lnTo>
                  <a:lnTo>
                    <a:pt x="393222" y="1077943"/>
                  </a:lnTo>
                  <a:lnTo>
                    <a:pt x="390608" y="1077457"/>
                  </a:lnTo>
                  <a:lnTo>
                    <a:pt x="387995" y="1076966"/>
                  </a:lnTo>
                  <a:lnTo>
                    <a:pt x="385382" y="1076469"/>
                  </a:lnTo>
                  <a:lnTo>
                    <a:pt x="382772" y="1075966"/>
                  </a:lnTo>
                  <a:lnTo>
                    <a:pt x="380162" y="1075458"/>
                  </a:lnTo>
                  <a:lnTo>
                    <a:pt x="377553" y="1074945"/>
                  </a:lnTo>
                  <a:lnTo>
                    <a:pt x="374945" y="1074426"/>
                  </a:lnTo>
                  <a:lnTo>
                    <a:pt x="372338" y="1073901"/>
                  </a:lnTo>
                  <a:lnTo>
                    <a:pt x="369733" y="1073372"/>
                  </a:lnTo>
                  <a:lnTo>
                    <a:pt x="367128" y="1072836"/>
                  </a:lnTo>
                  <a:lnTo>
                    <a:pt x="364525" y="1072296"/>
                  </a:lnTo>
                  <a:lnTo>
                    <a:pt x="361922" y="1071750"/>
                  </a:lnTo>
                  <a:lnTo>
                    <a:pt x="359321" y="1071198"/>
                  </a:lnTo>
                  <a:lnTo>
                    <a:pt x="356721" y="1070641"/>
                  </a:lnTo>
                  <a:lnTo>
                    <a:pt x="354123" y="1070078"/>
                  </a:lnTo>
                  <a:lnTo>
                    <a:pt x="351525" y="1069510"/>
                  </a:lnTo>
                  <a:lnTo>
                    <a:pt x="348929" y="1068937"/>
                  </a:lnTo>
                  <a:lnTo>
                    <a:pt x="346334" y="1068358"/>
                  </a:lnTo>
                  <a:lnTo>
                    <a:pt x="343740" y="1067774"/>
                  </a:lnTo>
                  <a:lnTo>
                    <a:pt x="341147" y="1067184"/>
                  </a:lnTo>
                  <a:lnTo>
                    <a:pt x="338555" y="1066589"/>
                  </a:lnTo>
                  <a:lnTo>
                    <a:pt x="335966" y="1065988"/>
                  </a:lnTo>
                  <a:lnTo>
                    <a:pt x="333377" y="1065382"/>
                  </a:lnTo>
                  <a:lnTo>
                    <a:pt x="330789" y="1064771"/>
                  </a:lnTo>
                  <a:lnTo>
                    <a:pt x="328202" y="1064154"/>
                  </a:lnTo>
                  <a:lnTo>
                    <a:pt x="325617" y="1063532"/>
                  </a:lnTo>
                  <a:lnTo>
                    <a:pt x="323034" y="1062904"/>
                  </a:lnTo>
                  <a:lnTo>
                    <a:pt x="320451" y="1062271"/>
                  </a:lnTo>
                  <a:lnTo>
                    <a:pt x="317870" y="1061632"/>
                  </a:lnTo>
                  <a:lnTo>
                    <a:pt x="315290" y="1060988"/>
                  </a:lnTo>
                  <a:lnTo>
                    <a:pt x="312712" y="1060339"/>
                  </a:lnTo>
                  <a:lnTo>
                    <a:pt x="310135" y="1059684"/>
                  </a:lnTo>
                  <a:lnTo>
                    <a:pt x="307559" y="1059024"/>
                  </a:lnTo>
                  <a:lnTo>
                    <a:pt x="304985" y="1058359"/>
                  </a:lnTo>
                  <a:lnTo>
                    <a:pt x="302412" y="1057688"/>
                  </a:lnTo>
                  <a:lnTo>
                    <a:pt x="299840" y="1057012"/>
                  </a:lnTo>
                  <a:lnTo>
                    <a:pt x="297270" y="1056330"/>
                  </a:lnTo>
                  <a:lnTo>
                    <a:pt x="294702" y="1055643"/>
                  </a:lnTo>
                  <a:lnTo>
                    <a:pt x="292135" y="1054951"/>
                  </a:lnTo>
                  <a:lnTo>
                    <a:pt x="289569" y="1054253"/>
                  </a:lnTo>
                  <a:lnTo>
                    <a:pt x="287004" y="1053549"/>
                  </a:lnTo>
                  <a:lnTo>
                    <a:pt x="284442" y="1052841"/>
                  </a:lnTo>
                  <a:lnTo>
                    <a:pt x="281880" y="1052127"/>
                  </a:lnTo>
                  <a:lnTo>
                    <a:pt x="279321" y="1051408"/>
                  </a:lnTo>
                  <a:lnTo>
                    <a:pt x="276762" y="1050683"/>
                  </a:lnTo>
                  <a:lnTo>
                    <a:pt x="274206" y="1049953"/>
                  </a:lnTo>
                  <a:lnTo>
                    <a:pt x="271650" y="1049218"/>
                  </a:lnTo>
                  <a:lnTo>
                    <a:pt x="269097" y="1048477"/>
                  </a:lnTo>
                  <a:lnTo>
                    <a:pt x="266545" y="1047731"/>
                  </a:lnTo>
                  <a:lnTo>
                    <a:pt x="263994" y="1046980"/>
                  </a:lnTo>
                  <a:lnTo>
                    <a:pt x="261445" y="1046223"/>
                  </a:lnTo>
                  <a:lnTo>
                    <a:pt x="258898" y="1045460"/>
                  </a:lnTo>
                  <a:lnTo>
                    <a:pt x="256352" y="1044693"/>
                  </a:lnTo>
                  <a:lnTo>
                    <a:pt x="253808" y="1043920"/>
                  </a:lnTo>
                  <a:lnTo>
                    <a:pt x="251265" y="1043142"/>
                  </a:lnTo>
                  <a:lnTo>
                    <a:pt x="248724" y="1042359"/>
                  </a:lnTo>
                  <a:lnTo>
                    <a:pt x="246185" y="1041570"/>
                  </a:lnTo>
                  <a:lnTo>
                    <a:pt x="243648" y="1040776"/>
                  </a:lnTo>
                  <a:lnTo>
                    <a:pt x="241112" y="1039977"/>
                  </a:lnTo>
                  <a:lnTo>
                    <a:pt x="238577" y="1039172"/>
                  </a:lnTo>
                  <a:lnTo>
                    <a:pt x="236045" y="1038362"/>
                  </a:lnTo>
                  <a:lnTo>
                    <a:pt x="233514" y="1037547"/>
                  </a:lnTo>
                  <a:lnTo>
                    <a:pt x="230985" y="1036726"/>
                  </a:lnTo>
                  <a:lnTo>
                    <a:pt x="228458" y="1035900"/>
                  </a:lnTo>
                  <a:lnTo>
                    <a:pt x="225932" y="1035069"/>
                  </a:lnTo>
                  <a:lnTo>
                    <a:pt x="223408" y="1034233"/>
                  </a:lnTo>
                  <a:lnTo>
                    <a:pt x="220886" y="1033391"/>
                  </a:lnTo>
                  <a:lnTo>
                    <a:pt x="218365" y="1032544"/>
                  </a:lnTo>
                  <a:lnTo>
                    <a:pt x="215847" y="1031691"/>
                  </a:lnTo>
                  <a:lnTo>
                    <a:pt x="213330" y="1030834"/>
                  </a:lnTo>
                  <a:lnTo>
                    <a:pt x="210815" y="1029971"/>
                  </a:lnTo>
                  <a:lnTo>
                    <a:pt x="208302" y="1029103"/>
                  </a:lnTo>
                  <a:lnTo>
                    <a:pt x="205790" y="1028230"/>
                  </a:lnTo>
                  <a:lnTo>
                    <a:pt x="203281" y="1027351"/>
                  </a:lnTo>
                  <a:lnTo>
                    <a:pt x="200773" y="1026467"/>
                  </a:lnTo>
                  <a:lnTo>
                    <a:pt x="198267" y="1025578"/>
                  </a:lnTo>
                  <a:lnTo>
                    <a:pt x="195763" y="1024683"/>
                  </a:lnTo>
                  <a:lnTo>
                    <a:pt x="193261" y="1023784"/>
                  </a:lnTo>
                  <a:lnTo>
                    <a:pt x="190761" y="1022879"/>
                  </a:lnTo>
                  <a:lnTo>
                    <a:pt x="188263" y="1021969"/>
                  </a:lnTo>
                  <a:lnTo>
                    <a:pt x="185766" y="1021053"/>
                  </a:lnTo>
                  <a:lnTo>
                    <a:pt x="183272" y="1020133"/>
                  </a:lnTo>
                  <a:lnTo>
                    <a:pt x="180779" y="1019207"/>
                  </a:lnTo>
                  <a:lnTo>
                    <a:pt x="178289" y="1018276"/>
                  </a:lnTo>
                  <a:lnTo>
                    <a:pt x="175800" y="1017340"/>
                  </a:lnTo>
                  <a:lnTo>
                    <a:pt x="173313" y="1016398"/>
                  </a:lnTo>
                  <a:lnTo>
                    <a:pt x="170829" y="1015451"/>
                  </a:lnTo>
                  <a:lnTo>
                    <a:pt x="168346" y="1014500"/>
                  </a:lnTo>
                  <a:lnTo>
                    <a:pt x="165866" y="1013542"/>
                  </a:lnTo>
                  <a:lnTo>
                    <a:pt x="163387" y="1012580"/>
                  </a:lnTo>
                  <a:lnTo>
                    <a:pt x="160910" y="1011613"/>
                  </a:lnTo>
                  <a:lnTo>
                    <a:pt x="158435" y="1010640"/>
                  </a:lnTo>
                  <a:lnTo>
                    <a:pt x="155963" y="1009662"/>
                  </a:lnTo>
                  <a:lnTo>
                    <a:pt x="153492" y="1008679"/>
                  </a:lnTo>
                  <a:lnTo>
                    <a:pt x="151024" y="1007691"/>
                  </a:lnTo>
                  <a:lnTo>
                    <a:pt x="148557" y="1006698"/>
                  </a:lnTo>
                  <a:lnTo>
                    <a:pt x="146093" y="1005699"/>
                  </a:lnTo>
                  <a:lnTo>
                    <a:pt x="143631" y="1004696"/>
                  </a:lnTo>
                  <a:lnTo>
                    <a:pt x="141171" y="1003687"/>
                  </a:lnTo>
                  <a:lnTo>
                    <a:pt x="138713" y="1002673"/>
                  </a:lnTo>
                  <a:lnTo>
                    <a:pt x="136257" y="1001654"/>
                  </a:lnTo>
                  <a:lnTo>
                    <a:pt x="133803" y="1000629"/>
                  </a:lnTo>
                  <a:lnTo>
                    <a:pt x="131352" y="999600"/>
                  </a:lnTo>
                  <a:lnTo>
                    <a:pt x="128902" y="998566"/>
                  </a:lnTo>
                  <a:lnTo>
                    <a:pt x="126455" y="997526"/>
                  </a:lnTo>
                  <a:lnTo>
                    <a:pt x="124010" y="996481"/>
                  </a:lnTo>
                  <a:lnTo>
                    <a:pt x="121567" y="995431"/>
                  </a:lnTo>
                  <a:lnTo>
                    <a:pt x="119126" y="994376"/>
                  </a:lnTo>
                  <a:lnTo>
                    <a:pt x="116688" y="993316"/>
                  </a:lnTo>
                  <a:lnTo>
                    <a:pt x="114252" y="992250"/>
                  </a:lnTo>
                  <a:lnTo>
                    <a:pt x="111818" y="991180"/>
                  </a:lnTo>
                  <a:lnTo>
                    <a:pt x="109386" y="990105"/>
                  </a:lnTo>
                  <a:lnTo>
                    <a:pt x="106957" y="989024"/>
                  </a:lnTo>
                  <a:lnTo>
                    <a:pt x="104529" y="987939"/>
                  </a:lnTo>
                  <a:lnTo>
                    <a:pt x="102105" y="986848"/>
                  </a:lnTo>
                  <a:lnTo>
                    <a:pt x="99682" y="985752"/>
                  </a:lnTo>
                  <a:lnTo>
                    <a:pt x="97262" y="984651"/>
                  </a:lnTo>
                  <a:lnTo>
                    <a:pt x="94844" y="983545"/>
                  </a:lnTo>
                  <a:lnTo>
                    <a:pt x="92428" y="982434"/>
                  </a:lnTo>
                  <a:lnTo>
                    <a:pt x="90014" y="981318"/>
                  </a:lnTo>
                  <a:lnTo>
                    <a:pt x="87603" y="980197"/>
                  </a:lnTo>
                  <a:lnTo>
                    <a:pt x="85195" y="979071"/>
                  </a:lnTo>
                  <a:lnTo>
                    <a:pt x="82789" y="977940"/>
                  </a:lnTo>
                  <a:lnTo>
                    <a:pt x="80385" y="976803"/>
                  </a:lnTo>
                  <a:lnTo>
                    <a:pt x="77983" y="975662"/>
                  </a:lnTo>
                  <a:lnTo>
                    <a:pt x="75584" y="974516"/>
                  </a:lnTo>
                  <a:lnTo>
                    <a:pt x="73187" y="973365"/>
                  </a:lnTo>
                  <a:lnTo>
                    <a:pt x="70793" y="972208"/>
                  </a:lnTo>
                  <a:lnTo>
                    <a:pt x="68401" y="971047"/>
                  </a:lnTo>
                  <a:lnTo>
                    <a:pt x="66012" y="969880"/>
                  </a:lnTo>
                  <a:lnTo>
                    <a:pt x="63625" y="968709"/>
                  </a:lnTo>
                  <a:lnTo>
                    <a:pt x="61240" y="967533"/>
                  </a:lnTo>
                  <a:lnTo>
                    <a:pt x="58858" y="966351"/>
                  </a:lnTo>
                  <a:lnTo>
                    <a:pt x="56479" y="965165"/>
                  </a:lnTo>
                  <a:lnTo>
                    <a:pt x="54102" y="963973"/>
                  </a:lnTo>
                  <a:lnTo>
                    <a:pt x="51727" y="962777"/>
                  </a:lnTo>
                  <a:lnTo>
                    <a:pt x="49355" y="961576"/>
                  </a:lnTo>
                  <a:lnTo>
                    <a:pt x="46985" y="960370"/>
                  </a:lnTo>
                  <a:lnTo>
                    <a:pt x="44618" y="959158"/>
                  </a:lnTo>
                  <a:lnTo>
                    <a:pt x="42254" y="957942"/>
                  </a:lnTo>
                  <a:lnTo>
                    <a:pt x="39892" y="956721"/>
                  </a:lnTo>
                  <a:lnTo>
                    <a:pt x="37532" y="955495"/>
                  </a:lnTo>
                  <a:lnTo>
                    <a:pt x="35175" y="954264"/>
                  </a:lnTo>
                  <a:lnTo>
                    <a:pt x="32821" y="953028"/>
                  </a:lnTo>
                  <a:lnTo>
                    <a:pt x="30470" y="951787"/>
                  </a:lnTo>
                  <a:lnTo>
                    <a:pt x="28121" y="950541"/>
                  </a:lnTo>
                  <a:lnTo>
                    <a:pt x="25775" y="949291"/>
                  </a:lnTo>
                  <a:lnTo>
                    <a:pt x="23430" y="948035"/>
                  </a:lnTo>
                  <a:lnTo>
                    <a:pt x="21090" y="946775"/>
                  </a:lnTo>
                  <a:lnTo>
                    <a:pt x="18751" y="945509"/>
                  </a:lnTo>
                  <a:lnTo>
                    <a:pt x="16415" y="944239"/>
                  </a:lnTo>
                  <a:lnTo>
                    <a:pt x="14082" y="942964"/>
                  </a:lnTo>
                  <a:lnTo>
                    <a:pt x="11751" y="941684"/>
                  </a:lnTo>
                  <a:lnTo>
                    <a:pt x="9424" y="940399"/>
                  </a:lnTo>
                  <a:lnTo>
                    <a:pt x="7098" y="939109"/>
                  </a:lnTo>
                  <a:lnTo>
                    <a:pt x="4776" y="937814"/>
                  </a:lnTo>
                  <a:lnTo>
                    <a:pt x="2456" y="936514"/>
                  </a:lnTo>
                  <a:lnTo>
                    <a:pt x="140" y="935210"/>
                  </a:lnTo>
                  <a:lnTo>
                    <a:pt x="0" y="935131"/>
                  </a:lnTo>
                  <a:lnTo>
                    <a:pt x="228" y="933380"/>
                  </a:lnTo>
                  <a:lnTo>
                    <a:pt x="578" y="930744"/>
                  </a:lnTo>
                  <a:lnTo>
                    <a:pt x="934" y="928109"/>
                  </a:lnTo>
                  <a:lnTo>
                    <a:pt x="1294" y="925475"/>
                  </a:lnTo>
                  <a:lnTo>
                    <a:pt x="1661" y="922841"/>
                  </a:lnTo>
                  <a:lnTo>
                    <a:pt x="2033" y="920208"/>
                  </a:lnTo>
                  <a:lnTo>
                    <a:pt x="2411" y="917576"/>
                  </a:lnTo>
                  <a:lnTo>
                    <a:pt x="2794" y="914945"/>
                  </a:lnTo>
                  <a:lnTo>
                    <a:pt x="3182" y="912315"/>
                  </a:lnTo>
                  <a:lnTo>
                    <a:pt x="3576" y="909685"/>
                  </a:lnTo>
                  <a:lnTo>
                    <a:pt x="3976" y="907057"/>
                  </a:lnTo>
                  <a:lnTo>
                    <a:pt x="4381" y="904429"/>
                  </a:lnTo>
                  <a:lnTo>
                    <a:pt x="4792" y="901802"/>
                  </a:lnTo>
                  <a:lnTo>
                    <a:pt x="5207" y="899175"/>
                  </a:lnTo>
                  <a:lnTo>
                    <a:pt x="5629" y="896550"/>
                  </a:lnTo>
                  <a:lnTo>
                    <a:pt x="6056" y="893926"/>
                  </a:lnTo>
                  <a:lnTo>
                    <a:pt x="6489" y="891302"/>
                  </a:lnTo>
                  <a:lnTo>
                    <a:pt x="6927" y="888680"/>
                  </a:lnTo>
                  <a:lnTo>
                    <a:pt x="7370" y="886058"/>
                  </a:lnTo>
                  <a:lnTo>
                    <a:pt x="7820" y="883437"/>
                  </a:lnTo>
                  <a:lnTo>
                    <a:pt x="8274" y="880818"/>
                  </a:lnTo>
                  <a:lnTo>
                    <a:pt x="8734" y="878199"/>
                  </a:lnTo>
                  <a:lnTo>
                    <a:pt x="9200" y="875581"/>
                  </a:lnTo>
                  <a:lnTo>
                    <a:pt x="9671" y="872964"/>
                  </a:lnTo>
                  <a:lnTo>
                    <a:pt x="10147" y="870348"/>
                  </a:lnTo>
                  <a:lnTo>
                    <a:pt x="10629" y="867733"/>
                  </a:lnTo>
                  <a:lnTo>
                    <a:pt x="11116" y="865119"/>
                  </a:lnTo>
                  <a:lnTo>
                    <a:pt x="11610" y="862507"/>
                  </a:lnTo>
                  <a:lnTo>
                    <a:pt x="12108" y="859895"/>
                  </a:lnTo>
                  <a:lnTo>
                    <a:pt x="12612" y="857284"/>
                  </a:lnTo>
                  <a:lnTo>
                    <a:pt x="13121" y="854674"/>
                  </a:lnTo>
                  <a:lnTo>
                    <a:pt x="13636" y="852066"/>
                  </a:lnTo>
                  <a:lnTo>
                    <a:pt x="14156" y="849458"/>
                  </a:lnTo>
                  <a:lnTo>
                    <a:pt x="14682" y="846852"/>
                  </a:lnTo>
                  <a:lnTo>
                    <a:pt x="15213" y="844246"/>
                  </a:lnTo>
                  <a:lnTo>
                    <a:pt x="15750" y="841642"/>
                  </a:lnTo>
                  <a:lnTo>
                    <a:pt x="16292" y="839039"/>
                  </a:lnTo>
                  <a:lnTo>
                    <a:pt x="16839" y="836437"/>
                  </a:lnTo>
                  <a:lnTo>
                    <a:pt x="17392" y="833836"/>
                  </a:lnTo>
                  <a:lnTo>
                    <a:pt x="17951" y="831237"/>
                  </a:lnTo>
                  <a:lnTo>
                    <a:pt x="18515" y="828638"/>
                  </a:lnTo>
                  <a:lnTo>
                    <a:pt x="19084" y="826041"/>
                  </a:lnTo>
                  <a:lnTo>
                    <a:pt x="19659" y="823445"/>
                  </a:lnTo>
                  <a:lnTo>
                    <a:pt x="20239" y="820850"/>
                  </a:lnTo>
                  <a:lnTo>
                    <a:pt x="20825" y="818256"/>
                  </a:lnTo>
                  <a:lnTo>
                    <a:pt x="21416" y="815664"/>
                  </a:lnTo>
                  <a:lnTo>
                    <a:pt x="22012" y="813073"/>
                  </a:lnTo>
                  <a:lnTo>
                    <a:pt x="22614" y="810483"/>
                  </a:lnTo>
                  <a:lnTo>
                    <a:pt x="23222" y="807894"/>
                  </a:lnTo>
                  <a:lnTo>
                    <a:pt x="23834" y="805307"/>
                  </a:lnTo>
                  <a:lnTo>
                    <a:pt x="24453" y="802721"/>
                  </a:lnTo>
                  <a:lnTo>
                    <a:pt x="25076" y="800136"/>
                  </a:lnTo>
                  <a:lnTo>
                    <a:pt x="25705" y="797553"/>
                  </a:lnTo>
                  <a:lnTo>
                    <a:pt x="26340" y="794971"/>
                  </a:lnTo>
                  <a:lnTo>
                    <a:pt x="26980" y="792390"/>
                  </a:lnTo>
                  <a:lnTo>
                    <a:pt x="27625" y="789811"/>
                  </a:lnTo>
                  <a:lnTo>
                    <a:pt x="28276" y="787233"/>
                  </a:lnTo>
                  <a:lnTo>
                    <a:pt x="28931" y="784656"/>
                  </a:lnTo>
                  <a:lnTo>
                    <a:pt x="29593" y="782081"/>
                  </a:lnTo>
                  <a:lnTo>
                    <a:pt x="30260" y="779506"/>
                  </a:lnTo>
                  <a:lnTo>
                    <a:pt x="30932" y="776934"/>
                  </a:lnTo>
                  <a:lnTo>
                    <a:pt x="31610" y="774363"/>
                  </a:lnTo>
                  <a:lnTo>
                    <a:pt x="32293" y="771793"/>
                  </a:lnTo>
                  <a:lnTo>
                    <a:pt x="32981" y="769225"/>
                  </a:lnTo>
                  <a:lnTo>
                    <a:pt x="33675" y="766658"/>
                  </a:lnTo>
                  <a:lnTo>
                    <a:pt x="34374" y="764093"/>
                  </a:lnTo>
                  <a:lnTo>
                    <a:pt x="35079" y="761529"/>
                  </a:lnTo>
                  <a:lnTo>
                    <a:pt x="35788" y="758966"/>
                  </a:lnTo>
                  <a:lnTo>
                    <a:pt x="36504" y="756406"/>
                  </a:lnTo>
                  <a:lnTo>
                    <a:pt x="37224" y="753846"/>
                  </a:lnTo>
                  <a:lnTo>
                    <a:pt x="37950" y="751288"/>
                  </a:lnTo>
                  <a:lnTo>
                    <a:pt x="38682" y="748732"/>
                  </a:lnTo>
                  <a:lnTo>
                    <a:pt x="39418" y="746177"/>
                  </a:lnTo>
                  <a:lnTo>
                    <a:pt x="40161" y="743624"/>
                  </a:lnTo>
                  <a:lnTo>
                    <a:pt x="40908" y="741072"/>
                  </a:lnTo>
                  <a:lnTo>
                    <a:pt x="41661" y="738522"/>
                  </a:lnTo>
                  <a:lnTo>
                    <a:pt x="42419" y="735973"/>
                  </a:lnTo>
                  <a:lnTo>
                    <a:pt x="43182" y="733426"/>
                  </a:lnTo>
                  <a:lnTo>
                    <a:pt x="43951" y="730881"/>
                  </a:lnTo>
                  <a:lnTo>
                    <a:pt x="44725" y="728337"/>
                  </a:lnTo>
                  <a:lnTo>
                    <a:pt x="45505" y="725795"/>
                  </a:lnTo>
                  <a:lnTo>
                    <a:pt x="46289" y="723255"/>
                  </a:lnTo>
                  <a:lnTo>
                    <a:pt x="47079" y="720716"/>
                  </a:lnTo>
                  <a:lnTo>
                    <a:pt x="47875" y="718179"/>
                  </a:lnTo>
                  <a:lnTo>
                    <a:pt x="48675" y="715643"/>
                  </a:lnTo>
                  <a:lnTo>
                    <a:pt x="49481" y="713109"/>
                  </a:lnTo>
                  <a:lnTo>
                    <a:pt x="50293" y="710577"/>
                  </a:lnTo>
                  <a:lnTo>
                    <a:pt x="51109" y="708047"/>
                  </a:lnTo>
                  <a:lnTo>
                    <a:pt x="51931" y="705518"/>
                  </a:lnTo>
                  <a:lnTo>
                    <a:pt x="52759" y="702991"/>
                  </a:lnTo>
                  <a:lnTo>
                    <a:pt x="53591" y="700466"/>
                  </a:lnTo>
                  <a:lnTo>
                    <a:pt x="54429" y="697942"/>
                  </a:lnTo>
                  <a:lnTo>
                    <a:pt x="55272" y="695421"/>
                  </a:lnTo>
                  <a:lnTo>
                    <a:pt x="56120" y="692901"/>
                  </a:lnTo>
                  <a:lnTo>
                    <a:pt x="56974" y="690383"/>
                  </a:lnTo>
                  <a:lnTo>
                    <a:pt x="57833" y="687866"/>
                  </a:lnTo>
                  <a:lnTo>
                    <a:pt x="58697" y="685352"/>
                  </a:lnTo>
                  <a:lnTo>
                    <a:pt x="59566" y="682839"/>
                  </a:lnTo>
                  <a:lnTo>
                    <a:pt x="60441" y="680328"/>
                  </a:lnTo>
                  <a:lnTo>
                    <a:pt x="61321" y="677819"/>
                  </a:lnTo>
                  <a:lnTo>
                    <a:pt x="62206" y="675312"/>
                  </a:lnTo>
                  <a:lnTo>
                    <a:pt x="63097" y="672806"/>
                  </a:lnTo>
                  <a:lnTo>
                    <a:pt x="63992" y="670303"/>
                  </a:lnTo>
                  <a:lnTo>
                    <a:pt x="64893" y="667801"/>
                  </a:lnTo>
                  <a:lnTo>
                    <a:pt x="65800" y="665301"/>
                  </a:lnTo>
                  <a:lnTo>
                    <a:pt x="66711" y="662804"/>
                  </a:lnTo>
                  <a:lnTo>
                    <a:pt x="67628" y="660308"/>
                  </a:lnTo>
                  <a:lnTo>
                    <a:pt x="68550" y="657814"/>
                  </a:lnTo>
                  <a:lnTo>
                    <a:pt x="69477" y="655322"/>
                  </a:lnTo>
                  <a:lnTo>
                    <a:pt x="70409" y="652832"/>
                  </a:lnTo>
                  <a:lnTo>
                    <a:pt x="71347" y="650343"/>
                  </a:lnTo>
                  <a:lnTo>
                    <a:pt x="72290" y="647857"/>
                  </a:lnTo>
                  <a:lnTo>
                    <a:pt x="73237" y="645373"/>
                  </a:lnTo>
                  <a:lnTo>
                    <a:pt x="74191" y="642891"/>
                  </a:lnTo>
                  <a:lnTo>
                    <a:pt x="75149" y="640411"/>
                  </a:lnTo>
                  <a:lnTo>
                    <a:pt x="76113" y="637932"/>
                  </a:lnTo>
                  <a:lnTo>
                    <a:pt x="77081" y="635456"/>
                  </a:lnTo>
                  <a:lnTo>
                    <a:pt x="78055" y="632982"/>
                  </a:lnTo>
                  <a:lnTo>
                    <a:pt x="79034" y="630510"/>
                  </a:lnTo>
                  <a:lnTo>
                    <a:pt x="80019" y="628040"/>
                  </a:lnTo>
                  <a:lnTo>
                    <a:pt x="81008" y="625572"/>
                  </a:lnTo>
                  <a:lnTo>
                    <a:pt x="82003" y="623106"/>
                  </a:lnTo>
                  <a:lnTo>
                    <a:pt x="83003" y="620643"/>
                  </a:lnTo>
                  <a:lnTo>
                    <a:pt x="84008" y="618181"/>
                  </a:lnTo>
                  <a:lnTo>
                    <a:pt x="85018" y="615721"/>
                  </a:lnTo>
                  <a:lnTo>
                    <a:pt x="86033" y="613264"/>
                  </a:lnTo>
                  <a:lnTo>
                    <a:pt x="87053" y="610809"/>
                  </a:lnTo>
                  <a:lnTo>
                    <a:pt x="88079" y="608355"/>
                  </a:lnTo>
                  <a:lnTo>
                    <a:pt x="89110" y="605904"/>
                  </a:lnTo>
                  <a:lnTo>
                    <a:pt x="90145" y="603455"/>
                  </a:lnTo>
                  <a:lnTo>
                    <a:pt x="91186" y="601009"/>
                  </a:lnTo>
                  <a:lnTo>
                    <a:pt x="92233" y="598564"/>
                  </a:lnTo>
                  <a:lnTo>
                    <a:pt x="93284" y="596122"/>
                  </a:lnTo>
                  <a:lnTo>
                    <a:pt x="94340" y="593682"/>
                  </a:lnTo>
                  <a:lnTo>
                    <a:pt x="95402" y="591244"/>
                  </a:lnTo>
                  <a:lnTo>
                    <a:pt x="96468" y="588808"/>
                  </a:lnTo>
                  <a:lnTo>
                    <a:pt x="97540" y="586375"/>
                  </a:lnTo>
                  <a:lnTo>
                    <a:pt x="98617" y="583944"/>
                  </a:lnTo>
                  <a:lnTo>
                    <a:pt x="99698" y="581515"/>
                  </a:lnTo>
                  <a:lnTo>
                    <a:pt x="100785" y="579088"/>
                  </a:lnTo>
                  <a:lnTo>
                    <a:pt x="101877" y="576664"/>
                  </a:lnTo>
                  <a:lnTo>
                    <a:pt x="102974" y="574242"/>
                  </a:lnTo>
                  <a:lnTo>
                    <a:pt x="104076" y="571822"/>
                  </a:lnTo>
                  <a:lnTo>
                    <a:pt x="105184" y="569404"/>
                  </a:lnTo>
                  <a:lnTo>
                    <a:pt x="106296" y="566990"/>
                  </a:lnTo>
                  <a:lnTo>
                    <a:pt x="107413" y="564577"/>
                  </a:lnTo>
                  <a:lnTo>
                    <a:pt x="108536" y="562166"/>
                  </a:lnTo>
                  <a:lnTo>
                    <a:pt x="109663" y="559758"/>
                  </a:lnTo>
                  <a:lnTo>
                    <a:pt x="110795" y="557353"/>
                  </a:lnTo>
                  <a:lnTo>
                    <a:pt x="111933" y="554949"/>
                  </a:lnTo>
                  <a:lnTo>
                    <a:pt x="113075" y="552548"/>
                  </a:lnTo>
                  <a:lnTo>
                    <a:pt x="114223" y="550150"/>
                  </a:lnTo>
                  <a:lnTo>
                    <a:pt x="115376" y="547754"/>
                  </a:lnTo>
                  <a:lnTo>
                    <a:pt x="116533" y="545360"/>
                  </a:lnTo>
                  <a:lnTo>
                    <a:pt x="117696" y="542969"/>
                  </a:lnTo>
                  <a:lnTo>
                    <a:pt x="118863" y="540580"/>
                  </a:lnTo>
                  <a:lnTo>
                    <a:pt x="120036" y="538193"/>
                  </a:lnTo>
                  <a:lnTo>
                    <a:pt x="121214" y="535810"/>
                  </a:lnTo>
                  <a:lnTo>
                    <a:pt x="122396" y="533428"/>
                  </a:lnTo>
                  <a:lnTo>
                    <a:pt x="123584" y="531049"/>
                  </a:lnTo>
                  <a:lnTo>
                    <a:pt x="124777" y="528673"/>
                  </a:lnTo>
                  <a:lnTo>
                    <a:pt x="125974" y="526299"/>
                  </a:lnTo>
                  <a:lnTo>
                    <a:pt x="127176" y="523927"/>
                  </a:lnTo>
                  <a:lnTo>
                    <a:pt x="128384" y="521558"/>
                  </a:lnTo>
                  <a:lnTo>
                    <a:pt x="129597" y="519192"/>
                  </a:lnTo>
                  <a:lnTo>
                    <a:pt x="130814" y="516828"/>
                  </a:lnTo>
                  <a:lnTo>
                    <a:pt x="132036" y="514467"/>
                  </a:lnTo>
                  <a:lnTo>
                    <a:pt x="133263" y="512108"/>
                  </a:lnTo>
                  <a:lnTo>
                    <a:pt x="134496" y="509752"/>
                  </a:lnTo>
                  <a:lnTo>
                    <a:pt x="135733" y="507399"/>
                  </a:lnTo>
                  <a:lnTo>
                    <a:pt x="136975" y="505047"/>
                  </a:lnTo>
                  <a:lnTo>
                    <a:pt x="138222" y="502699"/>
                  </a:lnTo>
                  <a:lnTo>
                    <a:pt x="139474" y="500353"/>
                  </a:lnTo>
                  <a:lnTo>
                    <a:pt x="140731" y="498010"/>
                  </a:lnTo>
                  <a:lnTo>
                    <a:pt x="141993" y="495670"/>
                  </a:lnTo>
                  <a:lnTo>
                    <a:pt x="143259" y="493332"/>
                  </a:lnTo>
                  <a:lnTo>
                    <a:pt x="144531" y="490997"/>
                  </a:lnTo>
                  <a:lnTo>
                    <a:pt x="145807" y="488664"/>
                  </a:lnTo>
                  <a:lnTo>
                    <a:pt x="147089" y="486334"/>
                  </a:lnTo>
                  <a:lnTo>
                    <a:pt x="148375" y="484007"/>
                  </a:lnTo>
                  <a:lnTo>
                    <a:pt x="149666" y="481683"/>
                  </a:lnTo>
                  <a:lnTo>
                    <a:pt x="150962" y="479361"/>
                  </a:lnTo>
                  <a:lnTo>
                    <a:pt x="152263" y="477042"/>
                  </a:lnTo>
                  <a:lnTo>
                    <a:pt x="153568" y="474726"/>
                  </a:lnTo>
                  <a:lnTo>
                    <a:pt x="154879" y="472412"/>
                  </a:lnTo>
                  <a:lnTo>
                    <a:pt x="156195" y="470102"/>
                  </a:lnTo>
                  <a:lnTo>
                    <a:pt x="157515" y="467793"/>
                  </a:lnTo>
                  <a:lnTo>
                    <a:pt x="158840" y="465488"/>
                  </a:lnTo>
                  <a:lnTo>
                    <a:pt x="160169" y="463186"/>
                  </a:lnTo>
                  <a:lnTo>
                    <a:pt x="161504" y="460886"/>
                  </a:lnTo>
                  <a:lnTo>
                    <a:pt x="162844" y="458589"/>
                  </a:lnTo>
                  <a:lnTo>
                    <a:pt x="164188" y="456295"/>
                  </a:lnTo>
                  <a:lnTo>
                    <a:pt x="165537" y="454004"/>
                  </a:lnTo>
                  <a:lnTo>
                    <a:pt x="166891" y="451716"/>
                  </a:lnTo>
                  <a:lnTo>
                    <a:pt x="168250" y="449430"/>
                  </a:lnTo>
                  <a:lnTo>
                    <a:pt x="169613" y="447147"/>
                  </a:lnTo>
                  <a:lnTo>
                    <a:pt x="170981" y="444867"/>
                  </a:lnTo>
                  <a:lnTo>
                    <a:pt x="172355" y="442591"/>
                  </a:lnTo>
                  <a:lnTo>
                    <a:pt x="173732" y="440316"/>
                  </a:lnTo>
                  <a:lnTo>
                    <a:pt x="175115" y="438045"/>
                  </a:lnTo>
                  <a:lnTo>
                    <a:pt x="176502" y="435777"/>
                  </a:lnTo>
                  <a:lnTo>
                    <a:pt x="177894" y="433512"/>
                  </a:lnTo>
                  <a:lnTo>
                    <a:pt x="179291" y="431249"/>
                  </a:lnTo>
                  <a:lnTo>
                    <a:pt x="180693" y="428990"/>
                  </a:lnTo>
                  <a:lnTo>
                    <a:pt x="182099" y="426733"/>
                  </a:lnTo>
                  <a:lnTo>
                    <a:pt x="183510" y="424479"/>
                  </a:lnTo>
                  <a:lnTo>
                    <a:pt x="184926" y="422229"/>
                  </a:lnTo>
                  <a:lnTo>
                    <a:pt x="186346" y="419981"/>
                  </a:lnTo>
                  <a:lnTo>
                    <a:pt x="187771" y="417736"/>
                  </a:lnTo>
                  <a:lnTo>
                    <a:pt x="189201" y="415494"/>
                  </a:lnTo>
                  <a:lnTo>
                    <a:pt x="190636" y="413256"/>
                  </a:lnTo>
                  <a:lnTo>
                    <a:pt x="192075" y="411020"/>
                  </a:lnTo>
                  <a:lnTo>
                    <a:pt x="193519" y="408787"/>
                  </a:lnTo>
                  <a:lnTo>
                    <a:pt x="194967" y="406558"/>
                  </a:lnTo>
                  <a:lnTo>
                    <a:pt x="196421" y="404331"/>
                  </a:lnTo>
                  <a:lnTo>
                    <a:pt x="197878" y="402107"/>
                  </a:lnTo>
                  <a:lnTo>
                    <a:pt x="199341" y="399887"/>
                  </a:lnTo>
                  <a:lnTo>
                    <a:pt x="200808" y="397669"/>
                  </a:lnTo>
                  <a:lnTo>
                    <a:pt x="202280" y="395455"/>
                  </a:lnTo>
                  <a:lnTo>
                    <a:pt x="203757" y="393244"/>
                  </a:lnTo>
                  <a:lnTo>
                    <a:pt x="205238" y="391036"/>
                  </a:lnTo>
                  <a:lnTo>
                    <a:pt x="206724" y="388830"/>
                  </a:lnTo>
                  <a:lnTo>
                    <a:pt x="208214" y="386628"/>
                  </a:lnTo>
                  <a:lnTo>
                    <a:pt x="209709" y="384429"/>
                  </a:lnTo>
                  <a:lnTo>
                    <a:pt x="211208" y="382234"/>
                  </a:lnTo>
                  <a:lnTo>
                    <a:pt x="212713" y="380041"/>
                  </a:lnTo>
                  <a:lnTo>
                    <a:pt x="214221" y="377852"/>
                  </a:lnTo>
                  <a:lnTo>
                    <a:pt x="215735" y="375666"/>
                  </a:lnTo>
                  <a:lnTo>
                    <a:pt x="217252" y="373483"/>
                  </a:lnTo>
                  <a:lnTo>
                    <a:pt x="218775" y="371303"/>
                  </a:lnTo>
                  <a:lnTo>
                    <a:pt x="220302" y="369126"/>
                  </a:lnTo>
                  <a:lnTo>
                    <a:pt x="221834" y="366952"/>
                  </a:lnTo>
                  <a:lnTo>
                    <a:pt x="223370" y="364782"/>
                  </a:lnTo>
                  <a:lnTo>
                    <a:pt x="224911" y="362615"/>
                  </a:lnTo>
                  <a:lnTo>
                    <a:pt x="226456" y="360451"/>
                  </a:lnTo>
                  <a:lnTo>
                    <a:pt x="228006" y="358291"/>
                  </a:lnTo>
                  <a:lnTo>
                    <a:pt x="229560" y="356134"/>
                  </a:lnTo>
                  <a:lnTo>
                    <a:pt x="231119" y="353980"/>
                  </a:lnTo>
                  <a:lnTo>
                    <a:pt x="232682" y="351829"/>
                  </a:lnTo>
                  <a:lnTo>
                    <a:pt x="234250" y="349681"/>
                  </a:lnTo>
                  <a:lnTo>
                    <a:pt x="235822" y="347537"/>
                  </a:lnTo>
                  <a:lnTo>
                    <a:pt x="237399" y="345396"/>
                  </a:lnTo>
                  <a:lnTo>
                    <a:pt x="238980" y="343258"/>
                  </a:lnTo>
                  <a:lnTo>
                    <a:pt x="240566" y="341124"/>
                  </a:lnTo>
                  <a:lnTo>
                    <a:pt x="242156" y="338993"/>
                  </a:lnTo>
                  <a:lnTo>
                    <a:pt x="243751" y="336865"/>
                  </a:lnTo>
                  <a:lnTo>
                    <a:pt x="245350" y="334741"/>
                  </a:lnTo>
                  <a:lnTo>
                    <a:pt x="246954" y="332620"/>
                  </a:lnTo>
                  <a:lnTo>
                    <a:pt x="248562" y="330503"/>
                  </a:lnTo>
                  <a:lnTo>
                    <a:pt x="250174" y="328389"/>
                  </a:lnTo>
                  <a:lnTo>
                    <a:pt x="251791" y="326278"/>
                  </a:lnTo>
                  <a:lnTo>
                    <a:pt x="253413" y="324170"/>
                  </a:lnTo>
                  <a:lnTo>
                    <a:pt x="255038" y="322066"/>
                  </a:lnTo>
                  <a:lnTo>
                    <a:pt x="256668" y="319966"/>
                  </a:lnTo>
                  <a:lnTo>
                    <a:pt x="258303" y="317869"/>
                  </a:lnTo>
                  <a:lnTo>
                    <a:pt x="259942" y="315775"/>
                  </a:lnTo>
                  <a:lnTo>
                    <a:pt x="261585" y="313684"/>
                  </a:lnTo>
                  <a:lnTo>
                    <a:pt x="263233" y="311598"/>
                  </a:lnTo>
                  <a:lnTo>
                    <a:pt x="264885" y="309514"/>
                  </a:lnTo>
                  <a:lnTo>
                    <a:pt x="266541" y="307434"/>
                  </a:lnTo>
                  <a:lnTo>
                    <a:pt x="268202" y="305358"/>
                  </a:lnTo>
                  <a:lnTo>
                    <a:pt x="269867" y="303285"/>
                  </a:lnTo>
                  <a:lnTo>
                    <a:pt x="271537" y="301215"/>
                  </a:lnTo>
                  <a:lnTo>
                    <a:pt x="273210" y="299149"/>
                  </a:lnTo>
                  <a:lnTo>
                    <a:pt x="274889" y="297087"/>
                  </a:lnTo>
                  <a:lnTo>
                    <a:pt x="276571" y="295028"/>
                  </a:lnTo>
                  <a:lnTo>
                    <a:pt x="278258" y="292972"/>
                  </a:lnTo>
                  <a:lnTo>
                    <a:pt x="279949" y="290921"/>
                  </a:lnTo>
                  <a:lnTo>
                    <a:pt x="281644" y="288872"/>
                  </a:lnTo>
                  <a:lnTo>
                    <a:pt x="283344" y="286827"/>
                  </a:lnTo>
                  <a:lnTo>
                    <a:pt x="285048" y="284786"/>
                  </a:lnTo>
                  <a:lnTo>
                    <a:pt x="286756" y="282749"/>
                  </a:lnTo>
                  <a:lnTo>
                    <a:pt x="288468" y="280715"/>
                  </a:lnTo>
                  <a:lnTo>
                    <a:pt x="290185" y="278684"/>
                  </a:lnTo>
                  <a:lnTo>
                    <a:pt x="291906" y="276657"/>
                  </a:lnTo>
                  <a:lnTo>
                    <a:pt x="293631" y="274634"/>
                  </a:lnTo>
                  <a:lnTo>
                    <a:pt x="295360" y="272614"/>
                  </a:lnTo>
                  <a:lnTo>
                    <a:pt x="297094" y="270598"/>
                  </a:lnTo>
                  <a:lnTo>
                    <a:pt x="298832" y="268586"/>
                  </a:lnTo>
                  <a:lnTo>
                    <a:pt x="300574" y="266577"/>
                  </a:lnTo>
                  <a:lnTo>
                    <a:pt x="302320" y="264572"/>
                  </a:lnTo>
                  <a:lnTo>
                    <a:pt x="304071" y="262571"/>
                  </a:lnTo>
                  <a:lnTo>
                    <a:pt x="305826" y="260573"/>
                  </a:lnTo>
                  <a:lnTo>
                    <a:pt x="307585" y="258579"/>
                  </a:lnTo>
                  <a:lnTo>
                    <a:pt x="309347" y="256588"/>
                  </a:lnTo>
                  <a:lnTo>
                    <a:pt x="311115" y="254602"/>
                  </a:lnTo>
                  <a:lnTo>
                    <a:pt x="312886" y="252619"/>
                  </a:lnTo>
                  <a:lnTo>
                    <a:pt x="314661" y="250640"/>
                  </a:lnTo>
                  <a:lnTo>
                    <a:pt x="316441" y="248664"/>
                  </a:lnTo>
                  <a:lnTo>
                    <a:pt x="318225" y="246692"/>
                  </a:lnTo>
                  <a:lnTo>
                    <a:pt x="320013" y="244724"/>
                  </a:lnTo>
                  <a:lnTo>
                    <a:pt x="321805" y="242760"/>
                  </a:lnTo>
                  <a:lnTo>
                    <a:pt x="323601" y="240799"/>
                  </a:lnTo>
                  <a:lnTo>
                    <a:pt x="325401" y="238843"/>
                  </a:lnTo>
                  <a:lnTo>
                    <a:pt x="327206" y="236890"/>
                  </a:lnTo>
                  <a:lnTo>
                    <a:pt x="329014" y="234940"/>
                  </a:lnTo>
                  <a:lnTo>
                    <a:pt x="330827" y="232995"/>
                  </a:lnTo>
                  <a:lnTo>
                    <a:pt x="332643" y="231053"/>
                  </a:lnTo>
                  <a:lnTo>
                    <a:pt x="334464" y="229115"/>
                  </a:lnTo>
                  <a:lnTo>
                    <a:pt x="336288" y="227182"/>
                  </a:lnTo>
                  <a:lnTo>
                    <a:pt x="338117" y="225251"/>
                  </a:lnTo>
                  <a:lnTo>
                    <a:pt x="339950" y="223325"/>
                  </a:lnTo>
                  <a:lnTo>
                    <a:pt x="341787" y="221403"/>
                  </a:lnTo>
                  <a:lnTo>
                    <a:pt x="343627" y="219484"/>
                  </a:lnTo>
                  <a:lnTo>
                    <a:pt x="345472" y="217569"/>
                  </a:lnTo>
                  <a:lnTo>
                    <a:pt x="347321" y="215658"/>
                  </a:lnTo>
                  <a:lnTo>
                    <a:pt x="349174" y="213751"/>
                  </a:lnTo>
                  <a:lnTo>
                    <a:pt x="351031" y="211848"/>
                  </a:lnTo>
                  <a:lnTo>
                    <a:pt x="352892" y="209949"/>
                  </a:lnTo>
                  <a:lnTo>
                    <a:pt x="354757" y="208053"/>
                  </a:lnTo>
                  <a:lnTo>
                    <a:pt x="356625" y="206162"/>
                  </a:lnTo>
                  <a:lnTo>
                    <a:pt x="358498" y="204275"/>
                  </a:lnTo>
                  <a:lnTo>
                    <a:pt x="360375" y="202391"/>
                  </a:lnTo>
                  <a:lnTo>
                    <a:pt x="362256" y="200511"/>
                  </a:lnTo>
                  <a:lnTo>
                    <a:pt x="364140" y="198636"/>
                  </a:lnTo>
                  <a:lnTo>
                    <a:pt x="366029" y="196764"/>
                  </a:lnTo>
                  <a:lnTo>
                    <a:pt x="367921" y="194896"/>
                  </a:lnTo>
                  <a:lnTo>
                    <a:pt x="369817" y="193032"/>
                  </a:lnTo>
                  <a:lnTo>
                    <a:pt x="371718" y="191172"/>
                  </a:lnTo>
                  <a:lnTo>
                    <a:pt x="373622" y="189316"/>
                  </a:lnTo>
                  <a:lnTo>
                    <a:pt x="375530" y="187465"/>
                  </a:lnTo>
                  <a:lnTo>
                    <a:pt x="377442" y="185617"/>
                  </a:lnTo>
                  <a:lnTo>
                    <a:pt x="379357" y="183773"/>
                  </a:lnTo>
                  <a:lnTo>
                    <a:pt x="381277" y="181933"/>
                  </a:lnTo>
                  <a:lnTo>
                    <a:pt x="383201" y="180097"/>
                  </a:lnTo>
                  <a:lnTo>
                    <a:pt x="385128" y="178266"/>
                  </a:lnTo>
                  <a:lnTo>
                    <a:pt x="387059" y="176438"/>
                  </a:lnTo>
                  <a:lnTo>
                    <a:pt x="388994" y="174614"/>
                  </a:lnTo>
                  <a:lnTo>
                    <a:pt x="390933" y="172794"/>
                  </a:lnTo>
                  <a:lnTo>
                    <a:pt x="392875" y="170979"/>
                  </a:lnTo>
                  <a:lnTo>
                    <a:pt x="394822" y="169167"/>
                  </a:lnTo>
                  <a:lnTo>
                    <a:pt x="396772" y="167360"/>
                  </a:lnTo>
                  <a:lnTo>
                    <a:pt x="398726" y="165557"/>
                  </a:lnTo>
                  <a:lnTo>
                    <a:pt x="400683" y="163757"/>
                  </a:lnTo>
                  <a:lnTo>
                    <a:pt x="402645" y="161962"/>
                  </a:lnTo>
                  <a:lnTo>
                    <a:pt x="404610" y="160171"/>
                  </a:lnTo>
                  <a:lnTo>
                    <a:pt x="406579" y="158385"/>
                  </a:lnTo>
                  <a:lnTo>
                    <a:pt x="408552" y="156602"/>
                  </a:lnTo>
                  <a:lnTo>
                    <a:pt x="410528" y="154823"/>
                  </a:lnTo>
                  <a:lnTo>
                    <a:pt x="412508" y="153049"/>
                  </a:lnTo>
                  <a:lnTo>
                    <a:pt x="414492" y="151278"/>
                  </a:lnTo>
                  <a:lnTo>
                    <a:pt x="416480" y="149512"/>
                  </a:lnTo>
                  <a:lnTo>
                    <a:pt x="418471" y="147750"/>
                  </a:lnTo>
                  <a:lnTo>
                    <a:pt x="420466" y="145992"/>
                  </a:lnTo>
                  <a:lnTo>
                    <a:pt x="422465" y="144239"/>
                  </a:lnTo>
                  <a:lnTo>
                    <a:pt x="424467" y="142489"/>
                  </a:lnTo>
                  <a:lnTo>
                    <a:pt x="426473" y="140744"/>
                  </a:lnTo>
                  <a:lnTo>
                    <a:pt x="428483" y="139003"/>
                  </a:lnTo>
                  <a:lnTo>
                    <a:pt x="430496" y="137266"/>
                  </a:lnTo>
                  <a:lnTo>
                    <a:pt x="432513" y="135533"/>
                  </a:lnTo>
                  <a:lnTo>
                    <a:pt x="434534" y="133805"/>
                  </a:lnTo>
                  <a:lnTo>
                    <a:pt x="436558" y="132081"/>
                  </a:lnTo>
                  <a:lnTo>
                    <a:pt x="438585" y="130361"/>
                  </a:lnTo>
                  <a:lnTo>
                    <a:pt x="440617" y="128646"/>
                  </a:lnTo>
                  <a:lnTo>
                    <a:pt x="442652" y="126934"/>
                  </a:lnTo>
                  <a:lnTo>
                    <a:pt x="444690" y="125227"/>
                  </a:lnTo>
                  <a:lnTo>
                    <a:pt x="446733" y="123524"/>
                  </a:lnTo>
                  <a:lnTo>
                    <a:pt x="448778" y="121826"/>
                  </a:lnTo>
                  <a:lnTo>
                    <a:pt x="450827" y="120131"/>
                  </a:lnTo>
                  <a:lnTo>
                    <a:pt x="452880" y="118442"/>
                  </a:lnTo>
                  <a:lnTo>
                    <a:pt x="454936" y="116756"/>
                  </a:lnTo>
                  <a:lnTo>
                    <a:pt x="456996" y="115075"/>
                  </a:lnTo>
                  <a:lnTo>
                    <a:pt x="459060" y="113397"/>
                  </a:lnTo>
                  <a:lnTo>
                    <a:pt x="461127" y="111725"/>
                  </a:lnTo>
                  <a:lnTo>
                    <a:pt x="463197" y="110057"/>
                  </a:lnTo>
                  <a:lnTo>
                    <a:pt x="465271" y="108392"/>
                  </a:lnTo>
                  <a:lnTo>
                    <a:pt x="467348" y="106733"/>
                  </a:lnTo>
                  <a:lnTo>
                    <a:pt x="469429" y="105077"/>
                  </a:lnTo>
                  <a:lnTo>
                    <a:pt x="471513" y="103426"/>
                  </a:lnTo>
                  <a:lnTo>
                    <a:pt x="473601" y="101780"/>
                  </a:lnTo>
                  <a:lnTo>
                    <a:pt x="475692" y="100138"/>
                  </a:lnTo>
                  <a:lnTo>
                    <a:pt x="477787" y="98500"/>
                  </a:lnTo>
                  <a:lnTo>
                    <a:pt x="479885" y="96866"/>
                  </a:lnTo>
                  <a:lnTo>
                    <a:pt x="481986" y="95237"/>
                  </a:lnTo>
                  <a:lnTo>
                    <a:pt x="484091" y="93613"/>
                  </a:lnTo>
                  <a:lnTo>
                    <a:pt x="486199" y="91993"/>
                  </a:lnTo>
                  <a:lnTo>
                    <a:pt x="488311" y="90377"/>
                  </a:lnTo>
                  <a:lnTo>
                    <a:pt x="490426" y="88765"/>
                  </a:lnTo>
                  <a:lnTo>
                    <a:pt x="492544" y="87158"/>
                  </a:lnTo>
                  <a:lnTo>
                    <a:pt x="494666" y="85556"/>
                  </a:lnTo>
                  <a:lnTo>
                    <a:pt x="496791" y="83958"/>
                  </a:lnTo>
                  <a:lnTo>
                    <a:pt x="498920" y="82364"/>
                  </a:lnTo>
                  <a:lnTo>
                    <a:pt x="501052" y="80775"/>
                  </a:lnTo>
                  <a:lnTo>
                    <a:pt x="503187" y="79191"/>
                  </a:lnTo>
                  <a:lnTo>
                    <a:pt x="505325" y="77610"/>
                  </a:lnTo>
                  <a:lnTo>
                    <a:pt x="507467" y="76035"/>
                  </a:lnTo>
                  <a:lnTo>
                    <a:pt x="509612" y="74463"/>
                  </a:lnTo>
                  <a:lnTo>
                    <a:pt x="511760" y="72897"/>
                  </a:lnTo>
                  <a:lnTo>
                    <a:pt x="513912" y="71334"/>
                  </a:lnTo>
                  <a:lnTo>
                    <a:pt x="516067" y="69777"/>
                  </a:lnTo>
                  <a:lnTo>
                    <a:pt x="518225" y="68224"/>
                  </a:lnTo>
                  <a:lnTo>
                    <a:pt x="520386" y="66675"/>
                  </a:lnTo>
                  <a:lnTo>
                    <a:pt x="522551" y="65131"/>
                  </a:lnTo>
                  <a:lnTo>
                    <a:pt x="524719" y="63591"/>
                  </a:lnTo>
                  <a:lnTo>
                    <a:pt x="526890" y="62056"/>
                  </a:lnTo>
                  <a:lnTo>
                    <a:pt x="529064" y="60526"/>
                  </a:lnTo>
                  <a:lnTo>
                    <a:pt x="531242" y="59000"/>
                  </a:lnTo>
                  <a:lnTo>
                    <a:pt x="533422" y="57479"/>
                  </a:lnTo>
                  <a:lnTo>
                    <a:pt x="535606" y="55962"/>
                  </a:lnTo>
                  <a:lnTo>
                    <a:pt x="537793" y="54449"/>
                  </a:lnTo>
                  <a:lnTo>
                    <a:pt x="539983" y="52942"/>
                  </a:lnTo>
                  <a:lnTo>
                    <a:pt x="542177" y="51439"/>
                  </a:lnTo>
                  <a:lnTo>
                    <a:pt x="544373" y="49941"/>
                  </a:lnTo>
                  <a:lnTo>
                    <a:pt x="546573" y="48447"/>
                  </a:lnTo>
                  <a:lnTo>
                    <a:pt x="548775" y="46958"/>
                  </a:lnTo>
                  <a:lnTo>
                    <a:pt x="550981" y="45473"/>
                  </a:lnTo>
                  <a:lnTo>
                    <a:pt x="553190" y="43993"/>
                  </a:lnTo>
                  <a:lnTo>
                    <a:pt x="555402" y="42518"/>
                  </a:lnTo>
                  <a:lnTo>
                    <a:pt x="557618" y="41047"/>
                  </a:lnTo>
                  <a:lnTo>
                    <a:pt x="559836" y="39581"/>
                  </a:lnTo>
                  <a:lnTo>
                    <a:pt x="562057" y="38119"/>
                  </a:lnTo>
                  <a:lnTo>
                    <a:pt x="564282" y="36663"/>
                  </a:lnTo>
                  <a:lnTo>
                    <a:pt x="566509" y="35211"/>
                  </a:lnTo>
                  <a:lnTo>
                    <a:pt x="568739" y="33763"/>
                  </a:lnTo>
                  <a:lnTo>
                    <a:pt x="570973" y="32320"/>
                  </a:lnTo>
                  <a:lnTo>
                    <a:pt x="573209" y="30882"/>
                  </a:lnTo>
                  <a:lnTo>
                    <a:pt x="575449" y="29449"/>
                  </a:lnTo>
                  <a:lnTo>
                    <a:pt x="577691" y="28020"/>
                  </a:lnTo>
                  <a:lnTo>
                    <a:pt x="579937" y="26596"/>
                  </a:lnTo>
                  <a:lnTo>
                    <a:pt x="582185" y="25177"/>
                  </a:lnTo>
                  <a:lnTo>
                    <a:pt x="584437" y="23762"/>
                  </a:lnTo>
                  <a:lnTo>
                    <a:pt x="586691" y="22353"/>
                  </a:lnTo>
                  <a:lnTo>
                    <a:pt x="588948" y="20948"/>
                  </a:lnTo>
                  <a:lnTo>
                    <a:pt x="591209" y="19547"/>
                  </a:lnTo>
                  <a:lnTo>
                    <a:pt x="593472" y="18152"/>
                  </a:lnTo>
                  <a:lnTo>
                    <a:pt x="595738" y="16761"/>
                  </a:lnTo>
                  <a:lnTo>
                    <a:pt x="598007" y="15375"/>
                  </a:lnTo>
                  <a:lnTo>
                    <a:pt x="600279" y="13993"/>
                  </a:lnTo>
                  <a:lnTo>
                    <a:pt x="602554" y="12617"/>
                  </a:lnTo>
                  <a:lnTo>
                    <a:pt x="604831" y="11245"/>
                  </a:lnTo>
                  <a:lnTo>
                    <a:pt x="607112" y="9878"/>
                  </a:lnTo>
                  <a:lnTo>
                    <a:pt x="609396" y="8515"/>
                  </a:lnTo>
                  <a:lnTo>
                    <a:pt x="611682" y="7158"/>
                  </a:lnTo>
                  <a:lnTo>
                    <a:pt x="613971" y="5805"/>
                  </a:lnTo>
                  <a:lnTo>
                    <a:pt x="616263" y="4457"/>
                  </a:lnTo>
                  <a:lnTo>
                    <a:pt x="618558" y="3114"/>
                  </a:lnTo>
                  <a:lnTo>
                    <a:pt x="620855" y="1776"/>
                  </a:lnTo>
                  <a:lnTo>
                    <a:pt x="623155" y="442"/>
                  </a:lnTo>
                  <a:lnTo>
                    <a:pt x="623923" y="0"/>
                  </a:lnTo>
                  <a:lnTo>
                    <a:pt x="625841" y="1108"/>
                  </a:lnTo>
                  <a:lnTo>
                    <a:pt x="628140" y="2444"/>
                  </a:lnTo>
                  <a:lnTo>
                    <a:pt x="630436" y="3785"/>
                  </a:lnTo>
                  <a:lnTo>
                    <a:pt x="632729" y="5131"/>
                  </a:lnTo>
                  <a:lnTo>
                    <a:pt x="635020" y="6481"/>
                  </a:lnTo>
                  <a:lnTo>
                    <a:pt x="637308" y="7836"/>
                  </a:lnTo>
                  <a:lnTo>
                    <a:pt x="639592" y="9196"/>
                  </a:lnTo>
                  <a:lnTo>
                    <a:pt x="641874" y="10561"/>
                  </a:lnTo>
                  <a:lnTo>
                    <a:pt x="644154" y="11930"/>
                  </a:lnTo>
                  <a:lnTo>
                    <a:pt x="646430" y="13304"/>
                  </a:lnTo>
                  <a:lnTo>
                    <a:pt x="648703" y="14683"/>
                  </a:lnTo>
                  <a:lnTo>
                    <a:pt x="650973" y="16067"/>
                  </a:lnTo>
                  <a:lnTo>
                    <a:pt x="653241" y="17456"/>
                  </a:lnTo>
                  <a:lnTo>
                    <a:pt x="655506" y="18849"/>
                  </a:lnTo>
                  <a:lnTo>
                    <a:pt x="657768" y="20247"/>
                  </a:lnTo>
                  <a:lnTo>
                    <a:pt x="660026" y="21650"/>
                  </a:lnTo>
                  <a:lnTo>
                    <a:pt x="662282" y="23057"/>
                  </a:lnTo>
                  <a:lnTo>
                    <a:pt x="664535" y="24469"/>
                  </a:lnTo>
                  <a:lnTo>
                    <a:pt x="666785" y="25886"/>
                  </a:lnTo>
                  <a:lnTo>
                    <a:pt x="669032" y="27308"/>
                  </a:lnTo>
                  <a:lnTo>
                    <a:pt x="671276" y="28734"/>
                  </a:lnTo>
                  <a:lnTo>
                    <a:pt x="673517" y="30165"/>
                  </a:lnTo>
                  <a:lnTo>
                    <a:pt x="675755" y="31601"/>
                  </a:lnTo>
                  <a:lnTo>
                    <a:pt x="677990" y="33041"/>
                  </a:lnTo>
                  <a:lnTo>
                    <a:pt x="680222" y="34486"/>
                  </a:lnTo>
                  <a:lnTo>
                    <a:pt x="682451" y="35936"/>
                  </a:lnTo>
                  <a:lnTo>
                    <a:pt x="684677" y="37391"/>
                  </a:lnTo>
                  <a:lnTo>
                    <a:pt x="686900" y="38849"/>
                  </a:lnTo>
                  <a:lnTo>
                    <a:pt x="689119" y="40313"/>
                  </a:lnTo>
                  <a:lnTo>
                    <a:pt x="691336" y="41782"/>
                  </a:lnTo>
                  <a:lnTo>
                    <a:pt x="693550" y="43255"/>
                  </a:lnTo>
                  <a:lnTo>
                    <a:pt x="695760" y="44732"/>
                  </a:lnTo>
                  <a:lnTo>
                    <a:pt x="697968" y="46214"/>
                  </a:lnTo>
                  <a:lnTo>
                    <a:pt x="700172" y="47702"/>
                  </a:lnTo>
                  <a:lnTo>
                    <a:pt x="702373" y="49193"/>
                  </a:lnTo>
                  <a:lnTo>
                    <a:pt x="704571" y="50689"/>
                  </a:lnTo>
                  <a:lnTo>
                    <a:pt x="706766" y="52190"/>
                  </a:lnTo>
                  <a:lnTo>
                    <a:pt x="708958" y="53695"/>
                  </a:lnTo>
                  <a:lnTo>
                    <a:pt x="711146" y="55205"/>
                  </a:lnTo>
                  <a:lnTo>
                    <a:pt x="713332" y="56720"/>
                  </a:lnTo>
                  <a:lnTo>
                    <a:pt x="715514" y="58239"/>
                  </a:lnTo>
                  <a:lnTo>
                    <a:pt x="717693" y="59762"/>
                  </a:lnTo>
                  <a:lnTo>
                    <a:pt x="719869" y="61291"/>
                  </a:lnTo>
                  <a:lnTo>
                    <a:pt x="722042" y="62823"/>
                  </a:lnTo>
                  <a:lnTo>
                    <a:pt x="724211" y="64361"/>
                  </a:lnTo>
                  <a:lnTo>
                    <a:pt x="726378" y="65902"/>
                  </a:lnTo>
                  <a:lnTo>
                    <a:pt x="728540" y="67449"/>
                  </a:lnTo>
                  <a:lnTo>
                    <a:pt x="730700" y="69000"/>
                  </a:lnTo>
                  <a:lnTo>
                    <a:pt x="732857" y="70555"/>
                  </a:lnTo>
                  <a:lnTo>
                    <a:pt x="735010" y="72115"/>
                  </a:lnTo>
                  <a:lnTo>
                    <a:pt x="737160" y="73679"/>
                  </a:lnTo>
                  <a:lnTo>
                    <a:pt x="739307" y="75248"/>
                  </a:lnTo>
                  <a:lnTo>
                    <a:pt x="741450" y="76822"/>
                  </a:lnTo>
                  <a:lnTo>
                    <a:pt x="743590" y="78400"/>
                  </a:lnTo>
                  <a:lnTo>
                    <a:pt x="745727" y="79982"/>
                  </a:lnTo>
                  <a:lnTo>
                    <a:pt x="747861" y="81569"/>
                  </a:lnTo>
                  <a:lnTo>
                    <a:pt x="749990" y="83160"/>
                  </a:lnTo>
                  <a:lnTo>
                    <a:pt x="752117" y="84756"/>
                  </a:lnTo>
                  <a:lnTo>
                    <a:pt x="754241" y="86357"/>
                  </a:lnTo>
                  <a:lnTo>
                    <a:pt x="756361" y="87961"/>
                  </a:lnTo>
                  <a:lnTo>
                    <a:pt x="758478" y="89570"/>
                  </a:lnTo>
                  <a:lnTo>
                    <a:pt x="760591" y="91184"/>
                  </a:lnTo>
                  <a:lnTo>
                    <a:pt x="762701" y="92802"/>
                  </a:lnTo>
                  <a:lnTo>
                    <a:pt x="764807" y="94424"/>
                  </a:lnTo>
                  <a:lnTo>
                    <a:pt x="766911" y="96051"/>
                  </a:lnTo>
                  <a:lnTo>
                    <a:pt x="769010" y="97683"/>
                  </a:lnTo>
                  <a:lnTo>
                    <a:pt x="771107" y="99318"/>
                  </a:lnTo>
                  <a:lnTo>
                    <a:pt x="773199" y="100958"/>
                  </a:lnTo>
                  <a:lnTo>
                    <a:pt x="775289" y="102603"/>
                  </a:lnTo>
                  <a:lnTo>
                    <a:pt x="777375" y="104251"/>
                  </a:lnTo>
                  <a:lnTo>
                    <a:pt x="779457" y="105905"/>
                  </a:lnTo>
                  <a:lnTo>
                    <a:pt x="781537" y="107562"/>
                  </a:lnTo>
                  <a:lnTo>
                    <a:pt x="783612" y="109224"/>
                  </a:lnTo>
                  <a:lnTo>
                    <a:pt x="785684" y="110890"/>
                  </a:lnTo>
                  <a:lnTo>
                    <a:pt x="787753" y="112560"/>
                  </a:lnTo>
                  <a:lnTo>
                    <a:pt x="789818" y="114235"/>
                  </a:lnTo>
                  <a:lnTo>
                    <a:pt x="791880" y="115914"/>
                  </a:lnTo>
                  <a:lnTo>
                    <a:pt x="793938" y="117598"/>
                  </a:lnTo>
                  <a:lnTo>
                    <a:pt x="795992" y="119286"/>
                  </a:lnTo>
                  <a:lnTo>
                    <a:pt x="798043" y="120978"/>
                  </a:lnTo>
                  <a:lnTo>
                    <a:pt x="800091" y="122674"/>
                  </a:lnTo>
                  <a:lnTo>
                    <a:pt x="802135" y="124375"/>
                  </a:lnTo>
                  <a:lnTo>
                    <a:pt x="804175" y="126080"/>
                  </a:lnTo>
                  <a:lnTo>
                    <a:pt x="806212" y="127789"/>
                  </a:lnTo>
                  <a:lnTo>
                    <a:pt x="808245" y="129503"/>
                  </a:lnTo>
                  <a:lnTo>
                    <a:pt x="810274" y="131221"/>
                  </a:lnTo>
                  <a:lnTo>
                    <a:pt x="812300" y="132943"/>
                  </a:lnTo>
                  <a:lnTo>
                    <a:pt x="814323" y="134669"/>
                  </a:lnTo>
                  <a:lnTo>
                    <a:pt x="816342" y="136399"/>
                  </a:lnTo>
                  <a:lnTo>
                    <a:pt x="818357" y="138134"/>
                  </a:lnTo>
                  <a:lnTo>
                    <a:pt x="820368" y="139873"/>
                  </a:lnTo>
                  <a:lnTo>
                    <a:pt x="822376" y="141616"/>
                  </a:lnTo>
                  <a:lnTo>
                    <a:pt x="824380" y="143364"/>
                  </a:lnTo>
                  <a:lnTo>
                    <a:pt x="826381" y="145115"/>
                  </a:lnTo>
                  <a:lnTo>
                    <a:pt x="828378" y="146871"/>
                  </a:lnTo>
                  <a:lnTo>
                    <a:pt x="830371" y="148631"/>
                  </a:lnTo>
                  <a:lnTo>
                    <a:pt x="832360" y="150395"/>
                  </a:lnTo>
                  <a:lnTo>
                    <a:pt x="834346" y="152163"/>
                  </a:lnTo>
                  <a:lnTo>
                    <a:pt x="836328" y="153935"/>
                  </a:lnTo>
                  <a:lnTo>
                    <a:pt x="838306" y="155712"/>
                  </a:lnTo>
                  <a:lnTo>
                    <a:pt x="840281" y="157492"/>
                  </a:lnTo>
                  <a:lnTo>
                    <a:pt x="842252" y="159277"/>
                  </a:lnTo>
                  <a:lnTo>
                    <a:pt x="844219" y="161066"/>
                  </a:lnTo>
                  <a:lnTo>
                    <a:pt x="846182" y="162859"/>
                  </a:lnTo>
                  <a:lnTo>
                    <a:pt x="848142" y="164657"/>
                  </a:lnTo>
                  <a:lnTo>
                    <a:pt x="850098" y="166458"/>
                  </a:lnTo>
                  <a:lnTo>
                    <a:pt x="852049" y="168263"/>
                  </a:lnTo>
                  <a:lnTo>
                    <a:pt x="853998" y="170073"/>
                  </a:lnTo>
                  <a:lnTo>
                    <a:pt x="855942" y="171886"/>
                  </a:lnTo>
                  <a:lnTo>
                    <a:pt x="857883" y="173704"/>
                  </a:lnTo>
                  <a:lnTo>
                    <a:pt x="859820" y="175525"/>
                  </a:lnTo>
                  <a:lnTo>
                    <a:pt x="861753" y="177351"/>
                  </a:lnTo>
                  <a:lnTo>
                    <a:pt x="863682" y="179181"/>
                  </a:lnTo>
                  <a:lnTo>
                    <a:pt x="865607" y="181015"/>
                  </a:lnTo>
                  <a:lnTo>
                    <a:pt x="867529" y="182853"/>
                  </a:lnTo>
                  <a:lnTo>
                    <a:pt x="869447" y="184694"/>
                  </a:lnTo>
                  <a:lnTo>
                    <a:pt x="871360" y="186540"/>
                  </a:lnTo>
                  <a:lnTo>
                    <a:pt x="873270" y="188390"/>
                  </a:lnTo>
                  <a:lnTo>
                    <a:pt x="875177" y="190244"/>
                  </a:lnTo>
                  <a:lnTo>
                    <a:pt x="877079" y="192102"/>
                  </a:lnTo>
                  <a:lnTo>
                    <a:pt x="878977" y="193964"/>
                  </a:lnTo>
                  <a:lnTo>
                    <a:pt x="880871" y="195829"/>
                  </a:lnTo>
                  <a:lnTo>
                    <a:pt x="882762" y="197699"/>
                  </a:lnTo>
                  <a:lnTo>
                    <a:pt x="884648" y="199573"/>
                  </a:lnTo>
                  <a:lnTo>
                    <a:pt x="886531" y="201451"/>
                  </a:lnTo>
                  <a:lnTo>
                    <a:pt x="888409" y="203332"/>
                  </a:lnTo>
                  <a:lnTo>
                    <a:pt x="890284" y="205218"/>
                  </a:lnTo>
                  <a:lnTo>
                    <a:pt x="892155" y="207107"/>
                  </a:lnTo>
                  <a:lnTo>
                    <a:pt x="894022" y="209000"/>
                  </a:lnTo>
                  <a:lnTo>
                    <a:pt x="895884" y="210898"/>
                  </a:lnTo>
                  <a:lnTo>
                    <a:pt x="897743" y="212799"/>
                  </a:lnTo>
                  <a:lnTo>
                    <a:pt x="899598" y="214704"/>
                  </a:lnTo>
                  <a:lnTo>
                    <a:pt x="901449" y="216613"/>
                  </a:lnTo>
                  <a:lnTo>
                    <a:pt x="903296" y="218526"/>
                  </a:lnTo>
                  <a:lnTo>
                    <a:pt x="905139" y="220443"/>
                  </a:lnTo>
                  <a:lnTo>
                    <a:pt x="906978" y="222363"/>
                  </a:lnTo>
                  <a:lnTo>
                    <a:pt x="908813" y="224288"/>
                  </a:lnTo>
                  <a:lnTo>
                    <a:pt x="910643" y="226216"/>
                  </a:lnTo>
                  <a:lnTo>
                    <a:pt x="912470" y="228148"/>
                  </a:lnTo>
                  <a:lnTo>
                    <a:pt x="914293" y="230084"/>
                  </a:lnTo>
                  <a:lnTo>
                    <a:pt x="916111" y="232024"/>
                  </a:lnTo>
                  <a:lnTo>
                    <a:pt x="917926" y="233967"/>
                  </a:lnTo>
                  <a:lnTo>
                    <a:pt x="919736" y="235914"/>
                  </a:lnTo>
                  <a:lnTo>
                    <a:pt x="921543" y="237866"/>
                  </a:lnTo>
                  <a:lnTo>
                    <a:pt x="923345" y="239820"/>
                  </a:lnTo>
                  <a:lnTo>
                    <a:pt x="925143" y="241779"/>
                  </a:lnTo>
                  <a:lnTo>
                    <a:pt x="926937" y="243742"/>
                  </a:lnTo>
                  <a:lnTo>
                    <a:pt x="928727" y="245708"/>
                  </a:lnTo>
                  <a:lnTo>
                    <a:pt x="930513" y="247678"/>
                  </a:lnTo>
                  <a:lnTo>
                    <a:pt x="932295" y="249651"/>
                  </a:lnTo>
                  <a:lnTo>
                    <a:pt x="934073" y="251629"/>
                  </a:lnTo>
                  <a:lnTo>
                    <a:pt x="935846" y="253610"/>
                  </a:lnTo>
                  <a:lnTo>
                    <a:pt x="937615" y="255595"/>
                  </a:lnTo>
                  <a:lnTo>
                    <a:pt x="939380" y="257583"/>
                  </a:lnTo>
                  <a:lnTo>
                    <a:pt x="941141" y="259576"/>
                  </a:lnTo>
                  <a:lnTo>
                    <a:pt x="942898" y="261571"/>
                  </a:lnTo>
                  <a:lnTo>
                    <a:pt x="944651" y="263571"/>
                  </a:lnTo>
                  <a:lnTo>
                    <a:pt x="946399" y="265574"/>
                  </a:lnTo>
                  <a:lnTo>
                    <a:pt x="948143" y="267581"/>
                  </a:lnTo>
                  <a:lnTo>
                    <a:pt x="949883" y="269592"/>
                  </a:lnTo>
                  <a:lnTo>
                    <a:pt x="951619" y="271606"/>
                  </a:lnTo>
                  <a:lnTo>
                    <a:pt x="953350" y="273624"/>
                  </a:lnTo>
                  <a:lnTo>
                    <a:pt x="955078" y="275645"/>
                  </a:lnTo>
                  <a:lnTo>
                    <a:pt x="956801" y="277670"/>
                  </a:lnTo>
                  <a:lnTo>
                    <a:pt x="958520" y="279699"/>
                  </a:lnTo>
                  <a:lnTo>
                    <a:pt x="960234" y="281731"/>
                  </a:lnTo>
                  <a:lnTo>
                    <a:pt x="961945" y="283767"/>
                  </a:lnTo>
                  <a:lnTo>
                    <a:pt x="963651" y="285806"/>
                  </a:lnTo>
                  <a:lnTo>
                    <a:pt x="965352" y="287849"/>
                  </a:lnTo>
                  <a:lnTo>
                    <a:pt x="967050" y="289896"/>
                  </a:lnTo>
                  <a:lnTo>
                    <a:pt x="968743" y="291946"/>
                  </a:lnTo>
                  <a:lnTo>
                    <a:pt x="970432" y="294000"/>
                  </a:lnTo>
                  <a:lnTo>
                    <a:pt x="972116" y="296057"/>
                  </a:lnTo>
                  <a:lnTo>
                    <a:pt x="973797" y="298118"/>
                  </a:lnTo>
                  <a:lnTo>
                    <a:pt x="975473" y="300182"/>
                  </a:lnTo>
                  <a:lnTo>
                    <a:pt x="977144" y="302250"/>
                  </a:lnTo>
                  <a:lnTo>
                    <a:pt x="978812" y="304321"/>
                  </a:lnTo>
                  <a:lnTo>
                    <a:pt x="980474" y="306396"/>
                  </a:lnTo>
                  <a:lnTo>
                    <a:pt x="982133" y="308474"/>
                  </a:lnTo>
                  <a:lnTo>
                    <a:pt x="983787" y="310555"/>
                  </a:lnTo>
                  <a:lnTo>
                    <a:pt x="985437" y="312641"/>
                  </a:lnTo>
                  <a:lnTo>
                    <a:pt x="987083" y="314729"/>
                  </a:lnTo>
                  <a:lnTo>
                    <a:pt x="988724" y="316821"/>
                  </a:lnTo>
                  <a:lnTo>
                    <a:pt x="990361" y="318917"/>
                  </a:lnTo>
                  <a:lnTo>
                    <a:pt x="991993" y="321016"/>
                  </a:lnTo>
                  <a:lnTo>
                    <a:pt x="993621" y="323118"/>
                  </a:lnTo>
                  <a:lnTo>
                    <a:pt x="995244" y="325224"/>
                  </a:lnTo>
                  <a:lnTo>
                    <a:pt x="996863" y="327333"/>
                  </a:lnTo>
                  <a:lnTo>
                    <a:pt x="998478" y="329445"/>
                  </a:lnTo>
                  <a:lnTo>
                    <a:pt x="1000088" y="331561"/>
                  </a:lnTo>
                  <a:lnTo>
                    <a:pt x="1001694" y="333680"/>
                  </a:lnTo>
                  <a:lnTo>
                    <a:pt x="1003295" y="335803"/>
                  </a:lnTo>
                  <a:lnTo>
                    <a:pt x="1004893" y="337929"/>
                  </a:lnTo>
                  <a:lnTo>
                    <a:pt x="1006485" y="340058"/>
                  </a:lnTo>
                  <a:lnTo>
                    <a:pt x="1008073" y="342191"/>
                  </a:lnTo>
                  <a:lnTo>
                    <a:pt x="1009657" y="344327"/>
                  </a:lnTo>
                  <a:lnTo>
                    <a:pt x="1011236" y="346466"/>
                  </a:lnTo>
                  <a:lnTo>
                    <a:pt x="1012810" y="348609"/>
                  </a:lnTo>
                  <a:lnTo>
                    <a:pt x="1014380" y="350754"/>
                  </a:lnTo>
                  <a:lnTo>
                    <a:pt x="1015946" y="352904"/>
                  </a:lnTo>
                  <a:lnTo>
                    <a:pt x="1017507" y="355056"/>
                  </a:lnTo>
                  <a:lnTo>
                    <a:pt x="1019063" y="357212"/>
                  </a:lnTo>
                  <a:lnTo>
                    <a:pt x="1020615" y="359371"/>
                  </a:lnTo>
                  <a:lnTo>
                    <a:pt x="1022163" y="361533"/>
                  </a:lnTo>
                  <a:lnTo>
                    <a:pt x="1023706" y="363698"/>
                  </a:lnTo>
                  <a:lnTo>
                    <a:pt x="1025244" y="365867"/>
                  </a:lnTo>
                  <a:lnTo>
                    <a:pt x="1026778" y="368039"/>
                  </a:lnTo>
                  <a:lnTo>
                    <a:pt x="1028307" y="370214"/>
                  </a:lnTo>
                  <a:lnTo>
                    <a:pt x="1029832" y="372392"/>
                  </a:lnTo>
                  <a:lnTo>
                    <a:pt x="1031352" y="374574"/>
                  </a:lnTo>
                  <a:lnTo>
                    <a:pt x="1032868" y="376758"/>
                  </a:lnTo>
                  <a:lnTo>
                    <a:pt x="1034379" y="378946"/>
                  </a:lnTo>
                  <a:lnTo>
                    <a:pt x="1035886" y="381137"/>
                  </a:lnTo>
                  <a:lnTo>
                    <a:pt x="1037388" y="383331"/>
                  </a:lnTo>
                  <a:lnTo>
                    <a:pt x="1038885" y="385529"/>
                  </a:lnTo>
                  <a:lnTo>
                    <a:pt x="1040377" y="387729"/>
                  </a:lnTo>
                  <a:lnTo>
                    <a:pt x="1041865" y="389932"/>
                  </a:lnTo>
                  <a:lnTo>
                    <a:pt x="1043349" y="392139"/>
                  </a:lnTo>
                  <a:lnTo>
                    <a:pt x="1044828" y="394349"/>
                  </a:lnTo>
                  <a:lnTo>
                    <a:pt x="1046302" y="396562"/>
                  </a:lnTo>
                  <a:lnTo>
                    <a:pt x="1047772" y="398778"/>
                  </a:lnTo>
                  <a:lnTo>
                    <a:pt x="1049237" y="400997"/>
                  </a:lnTo>
                  <a:lnTo>
                    <a:pt x="1050697" y="403219"/>
                  </a:lnTo>
                  <a:lnTo>
                    <a:pt x="1052152" y="405444"/>
                  </a:lnTo>
                  <a:lnTo>
                    <a:pt x="1053603" y="407672"/>
                  </a:lnTo>
                  <a:lnTo>
                    <a:pt x="1055049" y="409903"/>
                  </a:lnTo>
                  <a:lnTo>
                    <a:pt x="1056491" y="412138"/>
                  </a:lnTo>
                  <a:lnTo>
                    <a:pt x="1057928" y="414375"/>
                  </a:lnTo>
                  <a:lnTo>
                    <a:pt x="1059360" y="416615"/>
                  </a:lnTo>
                  <a:lnTo>
                    <a:pt x="1060788" y="418858"/>
                  </a:lnTo>
                  <a:lnTo>
                    <a:pt x="1062210" y="421104"/>
                  </a:lnTo>
                  <a:lnTo>
                    <a:pt x="1063628" y="423354"/>
                  </a:lnTo>
                  <a:lnTo>
                    <a:pt x="1065042" y="425606"/>
                  </a:lnTo>
                  <a:lnTo>
                    <a:pt x="1066451" y="427861"/>
                  </a:lnTo>
                  <a:lnTo>
                    <a:pt x="1067855" y="430119"/>
                  </a:lnTo>
                  <a:lnTo>
                    <a:pt x="1069254" y="432380"/>
                  </a:lnTo>
                  <a:lnTo>
                    <a:pt x="1070648" y="434644"/>
                  </a:lnTo>
                  <a:lnTo>
                    <a:pt x="1072038" y="436911"/>
                  </a:lnTo>
                  <a:lnTo>
                    <a:pt x="1073423" y="439181"/>
                  </a:lnTo>
                  <a:lnTo>
                    <a:pt x="1074803" y="441453"/>
                  </a:lnTo>
                  <a:lnTo>
                    <a:pt x="1076178" y="443729"/>
                  </a:lnTo>
                  <a:lnTo>
                    <a:pt x="1077549" y="446007"/>
                  </a:lnTo>
                  <a:lnTo>
                    <a:pt x="1078915" y="448288"/>
                  </a:lnTo>
                  <a:lnTo>
                    <a:pt x="1080276" y="450572"/>
                  </a:lnTo>
                  <a:lnTo>
                    <a:pt x="1081632" y="452859"/>
                  </a:lnTo>
                  <a:lnTo>
                    <a:pt x="1082984" y="455149"/>
                  </a:lnTo>
                  <a:lnTo>
                    <a:pt x="1084331" y="457442"/>
                  </a:lnTo>
                  <a:lnTo>
                    <a:pt x="1085672" y="459737"/>
                  </a:lnTo>
                  <a:lnTo>
                    <a:pt x="1087009" y="462036"/>
                  </a:lnTo>
                  <a:lnTo>
                    <a:pt x="1088342" y="464337"/>
                  </a:lnTo>
                  <a:lnTo>
                    <a:pt x="1089669" y="466640"/>
                  </a:lnTo>
                  <a:lnTo>
                    <a:pt x="1090992" y="468947"/>
                  </a:lnTo>
                  <a:lnTo>
                    <a:pt x="1092309" y="471257"/>
                  </a:lnTo>
                  <a:lnTo>
                    <a:pt x="1093622" y="473569"/>
                  </a:lnTo>
                  <a:lnTo>
                    <a:pt x="1094931" y="475884"/>
                  </a:lnTo>
                  <a:lnTo>
                    <a:pt x="1096234" y="478201"/>
                  </a:lnTo>
                  <a:lnTo>
                    <a:pt x="1097532" y="480522"/>
                  </a:lnTo>
                  <a:lnTo>
                    <a:pt x="1098826" y="482845"/>
                  </a:lnTo>
                  <a:lnTo>
                    <a:pt x="1100114" y="485171"/>
                  </a:lnTo>
                  <a:lnTo>
                    <a:pt x="1101398" y="487499"/>
                  </a:lnTo>
                  <a:lnTo>
                    <a:pt x="1102677" y="489830"/>
                  </a:lnTo>
                  <a:lnTo>
                    <a:pt x="1103951" y="492164"/>
                  </a:lnTo>
                  <a:lnTo>
                    <a:pt x="1105220" y="494500"/>
                  </a:lnTo>
                  <a:lnTo>
                    <a:pt x="1106484" y="496840"/>
                  </a:lnTo>
                  <a:lnTo>
                    <a:pt x="1107744" y="499181"/>
                  </a:lnTo>
                  <a:lnTo>
                    <a:pt x="1108998" y="501526"/>
                  </a:lnTo>
                  <a:lnTo>
                    <a:pt x="1110248" y="503873"/>
                  </a:lnTo>
                  <a:lnTo>
                    <a:pt x="1111492" y="506223"/>
                  </a:lnTo>
                  <a:lnTo>
                    <a:pt x="1112732" y="508575"/>
                  </a:lnTo>
                  <a:lnTo>
                    <a:pt x="1113967" y="510930"/>
                  </a:lnTo>
                  <a:lnTo>
                    <a:pt x="1115196" y="513287"/>
                  </a:lnTo>
                  <a:lnTo>
                    <a:pt x="1116421" y="515647"/>
                  </a:lnTo>
                  <a:lnTo>
                    <a:pt x="1117641" y="518010"/>
                  </a:lnTo>
                  <a:lnTo>
                    <a:pt x="1118856" y="520375"/>
                  </a:lnTo>
                  <a:lnTo>
                    <a:pt x="1120066" y="522742"/>
                  </a:lnTo>
                  <a:lnTo>
                    <a:pt x="1121271" y="525113"/>
                  </a:lnTo>
                  <a:lnTo>
                    <a:pt x="1122471" y="527486"/>
                  </a:lnTo>
                  <a:lnTo>
                    <a:pt x="1123666" y="529861"/>
                  </a:lnTo>
                  <a:lnTo>
                    <a:pt x="1124856" y="532238"/>
                  </a:lnTo>
                  <a:lnTo>
                    <a:pt x="1126041" y="534619"/>
                  </a:lnTo>
                  <a:lnTo>
                    <a:pt x="1127221" y="537001"/>
                  </a:lnTo>
                  <a:lnTo>
                    <a:pt x="1128397" y="539386"/>
                  </a:lnTo>
                  <a:lnTo>
                    <a:pt x="1129567" y="541774"/>
                  </a:lnTo>
                  <a:lnTo>
                    <a:pt x="1130732" y="544164"/>
                  </a:lnTo>
                  <a:lnTo>
                    <a:pt x="1131892" y="546557"/>
                  </a:lnTo>
                  <a:lnTo>
                    <a:pt x="1133047" y="548951"/>
                  </a:lnTo>
                  <a:lnTo>
                    <a:pt x="1134197" y="551349"/>
                  </a:lnTo>
                  <a:lnTo>
                    <a:pt x="1135342" y="553749"/>
                  </a:lnTo>
                  <a:lnTo>
                    <a:pt x="1136482" y="556151"/>
                  </a:lnTo>
                  <a:lnTo>
                    <a:pt x="1137617" y="558555"/>
                  </a:lnTo>
                  <a:lnTo>
                    <a:pt x="1138747" y="560962"/>
                  </a:lnTo>
                  <a:lnTo>
                    <a:pt x="1139872" y="563371"/>
                  </a:lnTo>
                  <a:lnTo>
                    <a:pt x="1140992" y="565783"/>
                  </a:lnTo>
                  <a:lnTo>
                    <a:pt x="1142107" y="568197"/>
                  </a:lnTo>
                  <a:lnTo>
                    <a:pt x="1143216" y="570613"/>
                  </a:lnTo>
                  <a:lnTo>
                    <a:pt x="1144321" y="573032"/>
                  </a:lnTo>
                  <a:lnTo>
                    <a:pt x="1145420" y="575452"/>
                  </a:lnTo>
                  <a:lnTo>
                    <a:pt x="1146515" y="577876"/>
                  </a:lnTo>
                  <a:lnTo>
                    <a:pt x="1147605" y="580301"/>
                  </a:lnTo>
                  <a:lnTo>
                    <a:pt x="1148689" y="582729"/>
                  </a:lnTo>
                  <a:lnTo>
                    <a:pt x="1149768" y="585159"/>
                  </a:lnTo>
                  <a:lnTo>
                    <a:pt x="1150842" y="587591"/>
                  </a:lnTo>
                  <a:lnTo>
                    <a:pt x="1151911" y="590026"/>
                  </a:lnTo>
                  <a:lnTo>
                    <a:pt x="1152976" y="592462"/>
                  </a:lnTo>
                  <a:lnTo>
                    <a:pt x="1154034" y="594902"/>
                  </a:lnTo>
                  <a:lnTo>
                    <a:pt x="1155088" y="597343"/>
                  </a:lnTo>
                  <a:lnTo>
                    <a:pt x="1156137" y="599786"/>
                  </a:lnTo>
                  <a:lnTo>
                    <a:pt x="1157180" y="602232"/>
                  </a:lnTo>
                  <a:lnTo>
                    <a:pt x="1158219" y="604680"/>
                  </a:lnTo>
                  <a:lnTo>
                    <a:pt x="1159252" y="607129"/>
                  </a:lnTo>
                  <a:lnTo>
                    <a:pt x="1160280" y="609582"/>
                  </a:lnTo>
                  <a:lnTo>
                    <a:pt x="1161303" y="612036"/>
                  </a:lnTo>
                  <a:lnTo>
                    <a:pt x="1162321" y="614492"/>
                  </a:lnTo>
                  <a:lnTo>
                    <a:pt x="1163333" y="616951"/>
                  </a:lnTo>
                  <a:lnTo>
                    <a:pt x="1164341" y="619411"/>
                  </a:lnTo>
                  <a:lnTo>
                    <a:pt x="1165343" y="621874"/>
                  </a:lnTo>
                  <a:lnTo>
                    <a:pt x="1166341" y="624339"/>
                  </a:lnTo>
                  <a:lnTo>
                    <a:pt x="1167333" y="626806"/>
                  </a:lnTo>
                  <a:lnTo>
                    <a:pt x="1168320" y="629275"/>
                  </a:lnTo>
                  <a:lnTo>
                    <a:pt x="1169302" y="631746"/>
                  </a:lnTo>
                  <a:lnTo>
                    <a:pt x="1170278" y="634219"/>
                  </a:lnTo>
                  <a:lnTo>
                    <a:pt x="1171249" y="636694"/>
                  </a:lnTo>
                  <a:lnTo>
                    <a:pt x="1172215" y="639171"/>
                  </a:lnTo>
                  <a:lnTo>
                    <a:pt x="1173176" y="641651"/>
                  </a:lnTo>
                  <a:lnTo>
                    <a:pt x="1174132" y="644132"/>
                  </a:lnTo>
                  <a:lnTo>
                    <a:pt x="1175083" y="646615"/>
                  </a:lnTo>
                  <a:lnTo>
                    <a:pt x="1176028" y="649100"/>
                  </a:lnTo>
                  <a:lnTo>
                    <a:pt x="1176968" y="651587"/>
                  </a:lnTo>
                  <a:lnTo>
                    <a:pt x="1177903" y="654076"/>
                  </a:lnTo>
                  <a:lnTo>
                    <a:pt x="1178833" y="656568"/>
                  </a:lnTo>
                  <a:lnTo>
                    <a:pt x="1179757" y="659060"/>
                  </a:lnTo>
                  <a:lnTo>
                    <a:pt x="1180677" y="661556"/>
                  </a:lnTo>
                  <a:lnTo>
                    <a:pt x="1181591" y="664052"/>
                  </a:lnTo>
                  <a:lnTo>
                    <a:pt x="1182500" y="666551"/>
                  </a:lnTo>
                  <a:lnTo>
                    <a:pt x="1183403" y="669052"/>
                  </a:lnTo>
                  <a:lnTo>
                    <a:pt x="1184302" y="671554"/>
                  </a:lnTo>
                  <a:lnTo>
                    <a:pt x="1185195" y="674059"/>
                  </a:lnTo>
                  <a:lnTo>
                    <a:pt x="1186083" y="676565"/>
                  </a:lnTo>
                  <a:lnTo>
                    <a:pt x="1186965" y="679073"/>
                  </a:lnTo>
                  <a:lnTo>
                    <a:pt x="1187842" y="681583"/>
                  </a:lnTo>
                  <a:lnTo>
                    <a:pt x="1188715" y="684095"/>
                  </a:lnTo>
                  <a:lnTo>
                    <a:pt x="1189581" y="686609"/>
                  </a:lnTo>
                  <a:lnTo>
                    <a:pt x="1190443" y="689124"/>
                  </a:lnTo>
                  <a:lnTo>
                    <a:pt x="1191299" y="691642"/>
                  </a:lnTo>
                  <a:lnTo>
                    <a:pt x="1192150" y="694160"/>
                  </a:lnTo>
                  <a:lnTo>
                    <a:pt x="1192996" y="696682"/>
                  </a:lnTo>
                  <a:lnTo>
                    <a:pt x="1193836" y="699204"/>
                  </a:lnTo>
                  <a:lnTo>
                    <a:pt x="1194672" y="701729"/>
                  </a:lnTo>
                  <a:lnTo>
                    <a:pt x="1195502" y="704254"/>
                  </a:lnTo>
                  <a:lnTo>
                    <a:pt x="1196326" y="706782"/>
                  </a:lnTo>
                  <a:lnTo>
                    <a:pt x="1197145" y="709312"/>
                  </a:lnTo>
                  <a:lnTo>
                    <a:pt x="1197959" y="711843"/>
                  </a:lnTo>
                  <a:lnTo>
                    <a:pt x="1198768" y="714376"/>
                  </a:lnTo>
                  <a:lnTo>
                    <a:pt x="1199571" y="716911"/>
                  </a:lnTo>
                  <a:lnTo>
                    <a:pt x="1200369" y="719447"/>
                  </a:lnTo>
                  <a:lnTo>
                    <a:pt x="1201162" y="721985"/>
                  </a:lnTo>
                  <a:lnTo>
                    <a:pt x="1201949" y="724525"/>
                  </a:lnTo>
                  <a:lnTo>
                    <a:pt x="1202731" y="727066"/>
                  </a:lnTo>
                  <a:lnTo>
                    <a:pt x="1203508" y="729609"/>
                  </a:lnTo>
                  <a:lnTo>
                    <a:pt x="1204280" y="732153"/>
                  </a:lnTo>
                  <a:lnTo>
                    <a:pt x="1205046" y="734700"/>
                  </a:lnTo>
                  <a:lnTo>
                    <a:pt x="1205806" y="737247"/>
                  </a:lnTo>
                  <a:lnTo>
                    <a:pt x="1206562" y="739797"/>
                  </a:lnTo>
                  <a:lnTo>
                    <a:pt x="1207312" y="742348"/>
                  </a:lnTo>
                  <a:lnTo>
                    <a:pt x="1208057" y="744900"/>
                  </a:lnTo>
                  <a:lnTo>
                    <a:pt x="1208796" y="747454"/>
                  </a:lnTo>
                  <a:lnTo>
                    <a:pt x="1209530" y="750010"/>
                  </a:lnTo>
                  <a:lnTo>
                    <a:pt x="1210259" y="752567"/>
                  </a:lnTo>
                  <a:lnTo>
                    <a:pt x="1210982" y="755126"/>
                  </a:lnTo>
                  <a:lnTo>
                    <a:pt x="1211700" y="757686"/>
                  </a:lnTo>
                  <a:lnTo>
                    <a:pt x="1212413" y="760248"/>
                  </a:lnTo>
                  <a:lnTo>
                    <a:pt x="1213120" y="762811"/>
                  </a:lnTo>
                  <a:lnTo>
                    <a:pt x="1213822" y="765375"/>
                  </a:lnTo>
                  <a:lnTo>
                    <a:pt x="1214518" y="767941"/>
                  </a:lnTo>
                  <a:lnTo>
                    <a:pt x="1215209" y="770509"/>
                  </a:lnTo>
                  <a:lnTo>
                    <a:pt x="1215895" y="773078"/>
                  </a:lnTo>
                  <a:lnTo>
                    <a:pt x="1216575" y="775648"/>
                  </a:lnTo>
                  <a:lnTo>
                    <a:pt x="1217250" y="778220"/>
                  </a:lnTo>
                  <a:lnTo>
                    <a:pt x="1217920" y="780793"/>
                  </a:lnTo>
                  <a:lnTo>
                    <a:pt x="1218584" y="783368"/>
                  </a:lnTo>
                  <a:lnTo>
                    <a:pt x="1219243" y="785944"/>
                  </a:lnTo>
                  <a:lnTo>
                    <a:pt x="1219896" y="788521"/>
                  </a:lnTo>
                  <a:lnTo>
                    <a:pt x="1220544" y="791100"/>
                  </a:lnTo>
                  <a:lnTo>
                    <a:pt x="1221187" y="793680"/>
                  </a:lnTo>
                  <a:lnTo>
                    <a:pt x="1221824" y="796262"/>
                  </a:lnTo>
                  <a:lnTo>
                    <a:pt x="1222456" y="798845"/>
                  </a:lnTo>
                  <a:lnTo>
                    <a:pt x="1223082" y="801429"/>
                  </a:lnTo>
                  <a:lnTo>
                    <a:pt x="1223703" y="804014"/>
                  </a:lnTo>
                  <a:lnTo>
                    <a:pt x="1224318" y="806601"/>
                  </a:lnTo>
                  <a:lnTo>
                    <a:pt x="1224928" y="809189"/>
                  </a:lnTo>
                  <a:lnTo>
                    <a:pt x="1225533" y="811778"/>
                  </a:lnTo>
                  <a:lnTo>
                    <a:pt x="1226132" y="814369"/>
                  </a:lnTo>
                  <a:lnTo>
                    <a:pt x="1226726" y="816960"/>
                  </a:lnTo>
                  <a:lnTo>
                    <a:pt x="1227315" y="819553"/>
                  </a:lnTo>
                  <a:lnTo>
                    <a:pt x="1227897" y="822148"/>
                  </a:lnTo>
                  <a:lnTo>
                    <a:pt x="1228475" y="824743"/>
                  </a:lnTo>
                  <a:lnTo>
                    <a:pt x="1229047" y="827340"/>
                  </a:lnTo>
                  <a:lnTo>
                    <a:pt x="1229614" y="829937"/>
                  </a:lnTo>
                  <a:lnTo>
                    <a:pt x="1230175" y="832537"/>
                  </a:lnTo>
                  <a:lnTo>
                    <a:pt x="1230730" y="835137"/>
                  </a:lnTo>
                  <a:lnTo>
                    <a:pt x="1231281" y="837738"/>
                  </a:lnTo>
                  <a:lnTo>
                    <a:pt x="1231826" y="840340"/>
                  </a:lnTo>
                  <a:lnTo>
                    <a:pt x="1232365" y="842944"/>
                  </a:lnTo>
                  <a:lnTo>
                    <a:pt x="1232899" y="845549"/>
                  </a:lnTo>
                  <a:lnTo>
                    <a:pt x="1233427" y="848155"/>
                  </a:lnTo>
                  <a:lnTo>
                    <a:pt x="1233950" y="850762"/>
                  </a:lnTo>
                  <a:lnTo>
                    <a:pt x="1234468" y="853370"/>
                  </a:lnTo>
                  <a:lnTo>
                    <a:pt x="1234980" y="855979"/>
                  </a:lnTo>
                  <a:lnTo>
                    <a:pt x="1235486" y="858589"/>
                  </a:lnTo>
                  <a:lnTo>
                    <a:pt x="1235988" y="861201"/>
                  </a:lnTo>
                  <a:lnTo>
                    <a:pt x="1236483" y="863813"/>
                  </a:lnTo>
                  <a:lnTo>
                    <a:pt x="1236973" y="866426"/>
                  </a:lnTo>
                  <a:lnTo>
                    <a:pt x="1237458" y="869041"/>
                  </a:lnTo>
                  <a:lnTo>
                    <a:pt x="1237937" y="871656"/>
                  </a:lnTo>
                  <a:lnTo>
                    <a:pt x="1238411" y="874272"/>
                  </a:lnTo>
                  <a:lnTo>
                    <a:pt x="1238879" y="876890"/>
                  </a:lnTo>
                  <a:lnTo>
                    <a:pt x="1239342" y="879508"/>
                  </a:lnTo>
                  <a:lnTo>
                    <a:pt x="1239799" y="882127"/>
                  </a:lnTo>
                  <a:lnTo>
                    <a:pt x="1240251" y="884747"/>
                  </a:lnTo>
                  <a:lnTo>
                    <a:pt x="1240698" y="887369"/>
                  </a:lnTo>
                  <a:lnTo>
                    <a:pt x="1241138" y="889991"/>
                  </a:lnTo>
                  <a:lnTo>
                    <a:pt x="1241574" y="892614"/>
                  </a:lnTo>
                  <a:lnTo>
                    <a:pt x="1242004" y="895238"/>
                  </a:lnTo>
                  <a:lnTo>
                    <a:pt x="1242428" y="897863"/>
                  </a:lnTo>
                  <a:lnTo>
                    <a:pt x="1242847" y="900488"/>
                  </a:lnTo>
                  <a:lnTo>
                    <a:pt x="1243260" y="903115"/>
                  </a:lnTo>
                  <a:lnTo>
                    <a:pt x="1243668" y="905743"/>
                  </a:lnTo>
                  <a:lnTo>
                    <a:pt x="1244070" y="908371"/>
                  </a:lnTo>
                  <a:lnTo>
                    <a:pt x="1244467" y="911000"/>
                  </a:lnTo>
                  <a:lnTo>
                    <a:pt x="1244858" y="913630"/>
                  </a:lnTo>
                  <a:lnTo>
                    <a:pt x="1245244" y="916261"/>
                  </a:lnTo>
                  <a:lnTo>
                    <a:pt x="1245624" y="918892"/>
                  </a:lnTo>
                  <a:lnTo>
                    <a:pt x="1245999" y="921525"/>
                  </a:lnTo>
                  <a:lnTo>
                    <a:pt x="1246368" y="924158"/>
                  </a:lnTo>
                  <a:lnTo>
                    <a:pt x="1246732" y="926792"/>
                  </a:lnTo>
                  <a:lnTo>
                    <a:pt x="1247091" y="929426"/>
                  </a:lnTo>
                  <a:lnTo>
                    <a:pt x="1247443" y="932062"/>
                  </a:lnTo>
                  <a:lnTo>
                    <a:pt x="1247790" y="934698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041457" y="3131002"/>
              <a:ext cx="1258482" cy="1105160"/>
            </a:xfrm>
            <a:custGeom>
              <a:avLst/>
              <a:pathLst>
                <a:path w="1258482" h="1105160">
                  <a:moveTo>
                    <a:pt x="1258482" y="163957"/>
                  </a:moveTo>
                  <a:lnTo>
                    <a:pt x="1258426" y="164389"/>
                  </a:lnTo>
                  <a:lnTo>
                    <a:pt x="1258079" y="167025"/>
                  </a:lnTo>
                  <a:lnTo>
                    <a:pt x="1257726" y="169661"/>
                  </a:lnTo>
                  <a:lnTo>
                    <a:pt x="1257368" y="172295"/>
                  </a:lnTo>
                  <a:lnTo>
                    <a:pt x="1257004" y="174929"/>
                  </a:lnTo>
                  <a:lnTo>
                    <a:pt x="1256635" y="177563"/>
                  </a:lnTo>
                  <a:lnTo>
                    <a:pt x="1256260" y="180195"/>
                  </a:lnTo>
                  <a:lnTo>
                    <a:pt x="1255880" y="182827"/>
                  </a:lnTo>
                  <a:lnTo>
                    <a:pt x="1255494" y="185457"/>
                  </a:lnTo>
                  <a:lnTo>
                    <a:pt x="1255103" y="188087"/>
                  </a:lnTo>
                  <a:lnTo>
                    <a:pt x="1254706" y="190716"/>
                  </a:lnTo>
                  <a:lnTo>
                    <a:pt x="1254304" y="193345"/>
                  </a:lnTo>
                  <a:lnTo>
                    <a:pt x="1253896" y="195972"/>
                  </a:lnTo>
                  <a:lnTo>
                    <a:pt x="1253483" y="198599"/>
                  </a:lnTo>
                  <a:lnTo>
                    <a:pt x="1253064" y="201225"/>
                  </a:lnTo>
                  <a:lnTo>
                    <a:pt x="1252639" y="203849"/>
                  </a:lnTo>
                  <a:lnTo>
                    <a:pt x="1252209" y="206473"/>
                  </a:lnTo>
                  <a:lnTo>
                    <a:pt x="1251774" y="209096"/>
                  </a:lnTo>
                  <a:lnTo>
                    <a:pt x="1251333" y="211718"/>
                  </a:lnTo>
                  <a:lnTo>
                    <a:pt x="1250887" y="214340"/>
                  </a:lnTo>
                  <a:lnTo>
                    <a:pt x="1250435" y="216960"/>
                  </a:lnTo>
                  <a:lnTo>
                    <a:pt x="1249978" y="219579"/>
                  </a:lnTo>
                  <a:lnTo>
                    <a:pt x="1249515" y="222197"/>
                  </a:lnTo>
                  <a:lnTo>
                    <a:pt x="1249047" y="224815"/>
                  </a:lnTo>
                  <a:lnTo>
                    <a:pt x="1248573" y="227431"/>
                  </a:lnTo>
                  <a:lnTo>
                    <a:pt x="1248094" y="230047"/>
                  </a:lnTo>
                  <a:lnTo>
                    <a:pt x="1247609" y="232661"/>
                  </a:lnTo>
                  <a:lnTo>
                    <a:pt x="1247119" y="235274"/>
                  </a:lnTo>
                  <a:lnTo>
                    <a:pt x="1246623" y="237887"/>
                  </a:lnTo>
                  <a:lnTo>
                    <a:pt x="1246122" y="240498"/>
                  </a:lnTo>
                  <a:lnTo>
                    <a:pt x="1245616" y="243108"/>
                  </a:lnTo>
                  <a:lnTo>
                    <a:pt x="1245104" y="245717"/>
                  </a:lnTo>
                  <a:lnTo>
                    <a:pt x="1244586" y="248325"/>
                  </a:lnTo>
                  <a:lnTo>
                    <a:pt x="1244063" y="250932"/>
                  </a:lnTo>
                  <a:lnTo>
                    <a:pt x="1243535" y="253538"/>
                  </a:lnTo>
                  <a:lnTo>
                    <a:pt x="1243001" y="256143"/>
                  </a:lnTo>
                  <a:lnTo>
                    <a:pt x="1242461" y="258747"/>
                  </a:lnTo>
                  <a:lnTo>
                    <a:pt x="1241917" y="261349"/>
                  </a:lnTo>
                  <a:lnTo>
                    <a:pt x="1241366" y="263950"/>
                  </a:lnTo>
                  <a:lnTo>
                    <a:pt x="1240811" y="266551"/>
                  </a:lnTo>
                  <a:lnTo>
                    <a:pt x="1240249" y="269150"/>
                  </a:lnTo>
                  <a:lnTo>
                    <a:pt x="1239683" y="271748"/>
                  </a:lnTo>
                  <a:lnTo>
                    <a:pt x="1239111" y="274344"/>
                  </a:lnTo>
                  <a:lnTo>
                    <a:pt x="1238533" y="276940"/>
                  </a:lnTo>
                  <a:lnTo>
                    <a:pt x="1237950" y="279534"/>
                  </a:lnTo>
                  <a:lnTo>
                    <a:pt x="1237362" y="282127"/>
                  </a:lnTo>
                  <a:lnTo>
                    <a:pt x="1236768" y="284719"/>
                  </a:lnTo>
                  <a:lnTo>
                    <a:pt x="1236169" y="287309"/>
                  </a:lnTo>
                  <a:lnTo>
                    <a:pt x="1235564" y="289899"/>
                  </a:lnTo>
                  <a:lnTo>
                    <a:pt x="1234954" y="292486"/>
                  </a:lnTo>
                  <a:lnTo>
                    <a:pt x="1234339" y="295073"/>
                  </a:lnTo>
                  <a:lnTo>
                    <a:pt x="1233718" y="297659"/>
                  </a:lnTo>
                  <a:lnTo>
                    <a:pt x="1233091" y="300243"/>
                  </a:lnTo>
                  <a:lnTo>
                    <a:pt x="1232459" y="302825"/>
                  </a:lnTo>
                  <a:lnTo>
                    <a:pt x="1231822" y="305407"/>
                  </a:lnTo>
                  <a:lnTo>
                    <a:pt x="1231180" y="307987"/>
                  </a:lnTo>
                  <a:lnTo>
                    <a:pt x="1230532" y="310566"/>
                  </a:lnTo>
                  <a:lnTo>
                    <a:pt x="1229879" y="313143"/>
                  </a:lnTo>
                  <a:lnTo>
                    <a:pt x="1229220" y="315719"/>
                  </a:lnTo>
                  <a:lnTo>
                    <a:pt x="1228556" y="318294"/>
                  </a:lnTo>
                  <a:lnTo>
                    <a:pt x="1227886" y="320867"/>
                  </a:lnTo>
                  <a:lnTo>
                    <a:pt x="1227211" y="323439"/>
                  </a:lnTo>
                  <a:lnTo>
                    <a:pt x="1226531" y="326009"/>
                  </a:lnTo>
                  <a:lnTo>
                    <a:pt x="1225845" y="328578"/>
                  </a:lnTo>
                  <a:lnTo>
                    <a:pt x="1225154" y="331146"/>
                  </a:lnTo>
                  <a:lnTo>
                    <a:pt x="1224458" y="333712"/>
                  </a:lnTo>
                  <a:lnTo>
                    <a:pt x="1223756" y="336277"/>
                  </a:lnTo>
                  <a:lnTo>
                    <a:pt x="1223049" y="338840"/>
                  </a:lnTo>
                  <a:lnTo>
                    <a:pt x="1222336" y="341401"/>
                  </a:lnTo>
                  <a:lnTo>
                    <a:pt x="1221618" y="343961"/>
                  </a:lnTo>
                  <a:lnTo>
                    <a:pt x="1220895" y="346520"/>
                  </a:lnTo>
                  <a:lnTo>
                    <a:pt x="1220166" y="349077"/>
                  </a:lnTo>
                  <a:lnTo>
                    <a:pt x="1219432" y="351633"/>
                  </a:lnTo>
                  <a:lnTo>
                    <a:pt x="1218693" y="354187"/>
                  </a:lnTo>
                  <a:lnTo>
                    <a:pt x="1217948" y="356740"/>
                  </a:lnTo>
                  <a:lnTo>
                    <a:pt x="1217198" y="359290"/>
                  </a:lnTo>
                  <a:lnTo>
                    <a:pt x="1216442" y="361840"/>
                  </a:lnTo>
                  <a:lnTo>
                    <a:pt x="1215682" y="364388"/>
                  </a:lnTo>
                  <a:lnTo>
                    <a:pt x="1214915" y="366934"/>
                  </a:lnTo>
                  <a:lnTo>
                    <a:pt x="1214144" y="369478"/>
                  </a:lnTo>
                  <a:lnTo>
                    <a:pt x="1213367" y="372021"/>
                  </a:lnTo>
                  <a:lnTo>
                    <a:pt x="1212585" y="374562"/>
                  </a:lnTo>
                  <a:lnTo>
                    <a:pt x="1211798" y="377102"/>
                  </a:lnTo>
                  <a:lnTo>
                    <a:pt x="1211005" y="379640"/>
                  </a:lnTo>
                  <a:lnTo>
                    <a:pt x="1210207" y="382177"/>
                  </a:lnTo>
                  <a:lnTo>
                    <a:pt x="1209404" y="384711"/>
                  </a:lnTo>
                  <a:lnTo>
                    <a:pt x="1208595" y="387244"/>
                  </a:lnTo>
                  <a:lnTo>
                    <a:pt x="1207781" y="389775"/>
                  </a:lnTo>
                  <a:lnTo>
                    <a:pt x="1206962" y="392305"/>
                  </a:lnTo>
                  <a:lnTo>
                    <a:pt x="1206137" y="394833"/>
                  </a:lnTo>
                  <a:lnTo>
                    <a:pt x="1205307" y="397359"/>
                  </a:lnTo>
                  <a:lnTo>
                    <a:pt x="1204472" y="399883"/>
                  </a:lnTo>
                  <a:lnTo>
                    <a:pt x="1203632" y="402406"/>
                  </a:lnTo>
                  <a:lnTo>
                    <a:pt x="1202786" y="404927"/>
                  </a:lnTo>
                  <a:lnTo>
                    <a:pt x="1201935" y="407446"/>
                  </a:lnTo>
                  <a:lnTo>
                    <a:pt x="1201079" y="409963"/>
                  </a:lnTo>
                  <a:lnTo>
                    <a:pt x="1200217" y="412478"/>
                  </a:lnTo>
                  <a:lnTo>
                    <a:pt x="1199350" y="414992"/>
                  </a:lnTo>
                  <a:lnTo>
                    <a:pt x="1198478" y="417504"/>
                  </a:lnTo>
                  <a:lnTo>
                    <a:pt x="1197601" y="420014"/>
                  </a:lnTo>
                  <a:lnTo>
                    <a:pt x="1196719" y="422522"/>
                  </a:lnTo>
                  <a:lnTo>
                    <a:pt x="1195830" y="425028"/>
                  </a:lnTo>
                  <a:lnTo>
                    <a:pt x="1194937" y="427533"/>
                  </a:lnTo>
                  <a:lnTo>
                    <a:pt x="1194039" y="430035"/>
                  </a:lnTo>
                  <a:lnTo>
                    <a:pt x="1193136" y="432536"/>
                  </a:lnTo>
                  <a:lnTo>
                    <a:pt x="1192227" y="435035"/>
                  </a:lnTo>
                  <a:lnTo>
                    <a:pt x="1191313" y="437532"/>
                  </a:lnTo>
                  <a:lnTo>
                    <a:pt x="1190393" y="440027"/>
                  </a:lnTo>
                  <a:lnTo>
                    <a:pt x="1189469" y="442520"/>
                  </a:lnTo>
                  <a:lnTo>
                    <a:pt x="1188539" y="445011"/>
                  </a:lnTo>
                  <a:lnTo>
                    <a:pt x="1187604" y="447500"/>
                  </a:lnTo>
                  <a:lnTo>
                    <a:pt x="1186664" y="449987"/>
                  </a:lnTo>
                  <a:lnTo>
                    <a:pt x="1185719" y="452472"/>
                  </a:lnTo>
                  <a:lnTo>
                    <a:pt x="1184768" y="454955"/>
                  </a:lnTo>
                  <a:lnTo>
                    <a:pt x="1183812" y="457437"/>
                  </a:lnTo>
                  <a:lnTo>
                    <a:pt x="1182851" y="459916"/>
                  </a:lnTo>
                  <a:lnTo>
                    <a:pt x="1181885" y="462393"/>
                  </a:lnTo>
                  <a:lnTo>
                    <a:pt x="1180914" y="464868"/>
                  </a:lnTo>
                  <a:lnTo>
                    <a:pt x="1179937" y="467341"/>
                  </a:lnTo>
                  <a:lnTo>
                    <a:pt x="1178956" y="469812"/>
                  </a:lnTo>
                  <a:lnTo>
                    <a:pt x="1177969" y="472281"/>
                  </a:lnTo>
                  <a:lnTo>
                    <a:pt x="1176976" y="474748"/>
                  </a:lnTo>
                  <a:lnTo>
                    <a:pt x="1175979" y="477213"/>
                  </a:lnTo>
                  <a:lnTo>
                    <a:pt x="1174977" y="479676"/>
                  </a:lnTo>
                  <a:lnTo>
                    <a:pt x="1173969" y="482136"/>
                  </a:lnTo>
                  <a:lnTo>
                    <a:pt x="1172957" y="484595"/>
                  </a:lnTo>
                  <a:lnTo>
                    <a:pt x="1171939" y="487051"/>
                  </a:lnTo>
                  <a:lnTo>
                    <a:pt x="1170916" y="489506"/>
                  </a:lnTo>
                  <a:lnTo>
                    <a:pt x="1169888" y="491958"/>
                  </a:lnTo>
                  <a:lnTo>
                    <a:pt x="1168854" y="494408"/>
                  </a:lnTo>
                  <a:lnTo>
                    <a:pt x="1167816" y="496855"/>
                  </a:lnTo>
                  <a:lnTo>
                    <a:pt x="1166772" y="499301"/>
                  </a:lnTo>
                  <a:lnTo>
                    <a:pt x="1165724" y="501744"/>
                  </a:lnTo>
                  <a:lnTo>
                    <a:pt x="1164670" y="504185"/>
                  </a:lnTo>
                  <a:lnTo>
                    <a:pt x="1163611" y="506625"/>
                  </a:lnTo>
                  <a:lnTo>
                    <a:pt x="1162547" y="509061"/>
                  </a:lnTo>
                  <a:lnTo>
                    <a:pt x="1161478" y="511496"/>
                  </a:lnTo>
                  <a:lnTo>
                    <a:pt x="1160404" y="513928"/>
                  </a:lnTo>
                  <a:lnTo>
                    <a:pt x="1159325" y="516358"/>
                  </a:lnTo>
                  <a:lnTo>
                    <a:pt x="1158240" y="518786"/>
                  </a:lnTo>
                  <a:lnTo>
                    <a:pt x="1157151" y="521211"/>
                  </a:lnTo>
                  <a:lnTo>
                    <a:pt x="1156056" y="523635"/>
                  </a:lnTo>
                  <a:lnTo>
                    <a:pt x="1154957" y="526056"/>
                  </a:lnTo>
                  <a:lnTo>
                    <a:pt x="1153852" y="528474"/>
                  </a:lnTo>
                  <a:lnTo>
                    <a:pt x="1152742" y="530890"/>
                  </a:lnTo>
                  <a:lnTo>
                    <a:pt x="1151628" y="533304"/>
                  </a:lnTo>
                  <a:lnTo>
                    <a:pt x="1150508" y="535716"/>
                  </a:lnTo>
                  <a:lnTo>
                    <a:pt x="1149383" y="538125"/>
                  </a:lnTo>
                  <a:lnTo>
                    <a:pt x="1148253" y="540532"/>
                  </a:lnTo>
                  <a:lnTo>
                    <a:pt x="1147118" y="542936"/>
                  </a:lnTo>
                  <a:lnTo>
                    <a:pt x="1145978" y="545339"/>
                  </a:lnTo>
                  <a:lnTo>
                    <a:pt x="1144833" y="547738"/>
                  </a:lnTo>
                  <a:lnTo>
                    <a:pt x="1143683" y="550136"/>
                  </a:lnTo>
                  <a:lnTo>
                    <a:pt x="1142528" y="552531"/>
                  </a:lnTo>
                  <a:lnTo>
                    <a:pt x="1141368" y="554923"/>
                  </a:lnTo>
                  <a:lnTo>
                    <a:pt x="1140202" y="557313"/>
                  </a:lnTo>
                  <a:lnTo>
                    <a:pt x="1139032" y="559701"/>
                  </a:lnTo>
                  <a:lnTo>
                    <a:pt x="1137857" y="562086"/>
                  </a:lnTo>
                  <a:lnTo>
                    <a:pt x="1136677" y="564469"/>
                  </a:lnTo>
                  <a:lnTo>
                    <a:pt x="1135492" y="566849"/>
                  </a:lnTo>
                  <a:lnTo>
                    <a:pt x="1134302" y="569227"/>
                  </a:lnTo>
                  <a:lnTo>
                    <a:pt x="1133107" y="571602"/>
                  </a:lnTo>
                  <a:lnTo>
                    <a:pt x="1131907" y="573975"/>
                  </a:lnTo>
                  <a:lnTo>
                    <a:pt x="1130702" y="576345"/>
                  </a:lnTo>
                  <a:lnTo>
                    <a:pt x="1129492" y="578712"/>
                  </a:lnTo>
                  <a:lnTo>
                    <a:pt x="1128277" y="581078"/>
                  </a:lnTo>
                  <a:lnTo>
                    <a:pt x="1127057" y="583440"/>
                  </a:lnTo>
                  <a:lnTo>
                    <a:pt x="1125832" y="585800"/>
                  </a:lnTo>
                  <a:lnTo>
                    <a:pt x="1124602" y="588157"/>
                  </a:lnTo>
                  <a:lnTo>
                    <a:pt x="1123368" y="590512"/>
                  </a:lnTo>
                  <a:lnTo>
                    <a:pt x="1122128" y="592864"/>
                  </a:lnTo>
                  <a:lnTo>
                    <a:pt x="1120883" y="595214"/>
                  </a:lnTo>
                  <a:lnTo>
                    <a:pt x="1119634" y="597561"/>
                  </a:lnTo>
                  <a:lnTo>
                    <a:pt x="1118380" y="599906"/>
                  </a:lnTo>
                  <a:lnTo>
                    <a:pt x="1117120" y="602247"/>
                  </a:lnTo>
                  <a:lnTo>
                    <a:pt x="1115856" y="604587"/>
                  </a:lnTo>
                  <a:lnTo>
                    <a:pt x="1114587" y="606923"/>
                  </a:lnTo>
                  <a:lnTo>
                    <a:pt x="1113313" y="609257"/>
                  </a:lnTo>
                  <a:lnTo>
                    <a:pt x="1112034" y="611588"/>
                  </a:lnTo>
                  <a:lnTo>
                    <a:pt x="1110750" y="613917"/>
                  </a:lnTo>
                  <a:lnTo>
                    <a:pt x="1109462" y="616242"/>
                  </a:lnTo>
                  <a:lnTo>
                    <a:pt x="1108168" y="618565"/>
                  </a:lnTo>
                  <a:lnTo>
                    <a:pt x="1106870" y="620886"/>
                  </a:lnTo>
                  <a:lnTo>
                    <a:pt x="1105566" y="623203"/>
                  </a:lnTo>
                  <a:lnTo>
                    <a:pt x="1104258" y="625518"/>
                  </a:lnTo>
                  <a:lnTo>
                    <a:pt x="1102945" y="627831"/>
                  </a:lnTo>
                  <a:lnTo>
                    <a:pt x="1101628" y="630140"/>
                  </a:lnTo>
                  <a:lnTo>
                    <a:pt x="1100305" y="632447"/>
                  </a:lnTo>
                  <a:lnTo>
                    <a:pt x="1098977" y="634750"/>
                  </a:lnTo>
                  <a:lnTo>
                    <a:pt x="1097645" y="637051"/>
                  </a:lnTo>
                  <a:lnTo>
                    <a:pt x="1096308" y="639350"/>
                  </a:lnTo>
                  <a:lnTo>
                    <a:pt x="1094966" y="641645"/>
                  </a:lnTo>
                  <a:lnTo>
                    <a:pt x="1093619" y="643938"/>
                  </a:lnTo>
                  <a:lnTo>
                    <a:pt x="1092268" y="646228"/>
                  </a:lnTo>
                  <a:lnTo>
                    <a:pt x="1090912" y="648515"/>
                  </a:lnTo>
                  <a:lnTo>
                    <a:pt x="1089551" y="650799"/>
                  </a:lnTo>
                  <a:lnTo>
                    <a:pt x="1088185" y="653080"/>
                  </a:lnTo>
                  <a:lnTo>
                    <a:pt x="1086814" y="655358"/>
                  </a:lnTo>
                  <a:lnTo>
                    <a:pt x="1085439" y="657634"/>
                  </a:lnTo>
                  <a:lnTo>
                    <a:pt x="1084059" y="659907"/>
                  </a:lnTo>
                  <a:lnTo>
                    <a:pt x="1082674" y="662176"/>
                  </a:lnTo>
                  <a:lnTo>
                    <a:pt x="1081284" y="664443"/>
                  </a:lnTo>
                  <a:lnTo>
                    <a:pt x="1079890" y="666707"/>
                  </a:lnTo>
                  <a:lnTo>
                    <a:pt x="1078490" y="668968"/>
                  </a:lnTo>
                  <a:lnTo>
                    <a:pt x="1077086" y="671226"/>
                  </a:lnTo>
                  <a:lnTo>
                    <a:pt x="1075678" y="673481"/>
                  </a:lnTo>
                  <a:lnTo>
                    <a:pt x="1074264" y="675733"/>
                  </a:lnTo>
                  <a:lnTo>
                    <a:pt x="1072846" y="677983"/>
                  </a:lnTo>
                  <a:lnTo>
                    <a:pt x="1071424" y="680229"/>
                  </a:lnTo>
                  <a:lnTo>
                    <a:pt x="1069996" y="682472"/>
                  </a:lnTo>
                  <a:lnTo>
                    <a:pt x="1068564" y="684712"/>
                  </a:lnTo>
                  <a:lnTo>
                    <a:pt x="1067127" y="686950"/>
                  </a:lnTo>
                  <a:lnTo>
                    <a:pt x="1065685" y="689184"/>
                  </a:lnTo>
                  <a:lnTo>
                    <a:pt x="1064239" y="691415"/>
                  </a:lnTo>
                  <a:lnTo>
                    <a:pt x="1062788" y="693643"/>
                  </a:lnTo>
                  <a:lnTo>
                    <a:pt x="1061332" y="695868"/>
                  </a:lnTo>
                  <a:lnTo>
                    <a:pt x="1059872" y="698091"/>
                  </a:lnTo>
                  <a:lnTo>
                    <a:pt x="1058407" y="700310"/>
                  </a:lnTo>
                  <a:lnTo>
                    <a:pt x="1056938" y="702526"/>
                  </a:lnTo>
                  <a:lnTo>
                    <a:pt x="1055464" y="704738"/>
                  </a:lnTo>
                  <a:lnTo>
                    <a:pt x="1053985" y="706948"/>
                  </a:lnTo>
                  <a:lnTo>
                    <a:pt x="1052501" y="709155"/>
                  </a:lnTo>
                  <a:lnTo>
                    <a:pt x="1051013" y="711358"/>
                  </a:lnTo>
                  <a:lnTo>
                    <a:pt x="1049521" y="713559"/>
                  </a:lnTo>
                  <a:lnTo>
                    <a:pt x="1048024" y="715756"/>
                  </a:lnTo>
                  <a:lnTo>
                    <a:pt x="1046522" y="717950"/>
                  </a:lnTo>
                  <a:lnTo>
                    <a:pt x="1045015" y="720141"/>
                  </a:lnTo>
                  <a:lnTo>
                    <a:pt x="1043504" y="722329"/>
                  </a:lnTo>
                  <a:lnTo>
                    <a:pt x="1041988" y="724513"/>
                  </a:lnTo>
                  <a:lnTo>
                    <a:pt x="1040468" y="726695"/>
                  </a:lnTo>
                  <a:lnTo>
                    <a:pt x="1038943" y="728873"/>
                  </a:lnTo>
                  <a:lnTo>
                    <a:pt x="1037414" y="731048"/>
                  </a:lnTo>
                  <a:lnTo>
                    <a:pt x="1035880" y="733220"/>
                  </a:lnTo>
                  <a:lnTo>
                    <a:pt x="1034342" y="735389"/>
                  </a:lnTo>
                  <a:lnTo>
                    <a:pt x="1032799" y="737554"/>
                  </a:lnTo>
                  <a:lnTo>
                    <a:pt x="1031251" y="739716"/>
                  </a:lnTo>
                  <a:lnTo>
                    <a:pt x="1029699" y="741876"/>
                  </a:lnTo>
                  <a:lnTo>
                    <a:pt x="1028142" y="744031"/>
                  </a:lnTo>
                  <a:lnTo>
                    <a:pt x="1026581" y="746184"/>
                  </a:lnTo>
                  <a:lnTo>
                    <a:pt x="1025016" y="748333"/>
                  </a:lnTo>
                  <a:lnTo>
                    <a:pt x="1023446" y="750479"/>
                  </a:lnTo>
                  <a:lnTo>
                    <a:pt x="1021871" y="752621"/>
                  </a:lnTo>
                  <a:lnTo>
                    <a:pt x="1020292" y="754760"/>
                  </a:lnTo>
                  <a:lnTo>
                    <a:pt x="1018709" y="756896"/>
                  </a:lnTo>
                  <a:lnTo>
                    <a:pt x="1017121" y="759029"/>
                  </a:lnTo>
                  <a:lnTo>
                    <a:pt x="1015528" y="761158"/>
                  </a:lnTo>
                  <a:lnTo>
                    <a:pt x="1013931" y="763284"/>
                  </a:lnTo>
                  <a:lnTo>
                    <a:pt x="1012330" y="765407"/>
                  </a:lnTo>
                  <a:lnTo>
                    <a:pt x="1010724" y="767526"/>
                  </a:lnTo>
                  <a:lnTo>
                    <a:pt x="1009114" y="769642"/>
                  </a:lnTo>
                  <a:lnTo>
                    <a:pt x="1007499" y="771754"/>
                  </a:lnTo>
                  <a:lnTo>
                    <a:pt x="1005880" y="773864"/>
                  </a:lnTo>
                  <a:lnTo>
                    <a:pt x="1004257" y="775969"/>
                  </a:lnTo>
                  <a:lnTo>
                    <a:pt x="1002629" y="778071"/>
                  </a:lnTo>
                  <a:lnTo>
                    <a:pt x="1000996" y="780171"/>
                  </a:lnTo>
                  <a:lnTo>
                    <a:pt x="999359" y="782266"/>
                  </a:lnTo>
                  <a:lnTo>
                    <a:pt x="997719" y="784358"/>
                  </a:lnTo>
                  <a:lnTo>
                    <a:pt x="996073" y="786447"/>
                  </a:lnTo>
                  <a:lnTo>
                    <a:pt x="994423" y="788532"/>
                  </a:lnTo>
                  <a:lnTo>
                    <a:pt x="992769" y="790613"/>
                  </a:lnTo>
                  <a:lnTo>
                    <a:pt x="991110" y="792692"/>
                  </a:lnTo>
                  <a:lnTo>
                    <a:pt x="989447" y="794766"/>
                  </a:lnTo>
                  <a:lnTo>
                    <a:pt x="987780" y="796838"/>
                  </a:lnTo>
                  <a:lnTo>
                    <a:pt x="986108" y="798905"/>
                  </a:lnTo>
                  <a:lnTo>
                    <a:pt x="984432" y="800969"/>
                  </a:lnTo>
                  <a:lnTo>
                    <a:pt x="982752" y="803030"/>
                  </a:lnTo>
                  <a:lnTo>
                    <a:pt x="981068" y="805087"/>
                  </a:lnTo>
                  <a:lnTo>
                    <a:pt x="979379" y="807141"/>
                  </a:lnTo>
                  <a:lnTo>
                    <a:pt x="977685" y="809191"/>
                  </a:lnTo>
                  <a:lnTo>
                    <a:pt x="975988" y="811238"/>
                  </a:lnTo>
                  <a:lnTo>
                    <a:pt x="974286" y="813281"/>
                  </a:lnTo>
                  <a:lnTo>
                    <a:pt x="972580" y="815320"/>
                  </a:lnTo>
                  <a:lnTo>
                    <a:pt x="970870" y="817356"/>
                  </a:lnTo>
                  <a:lnTo>
                    <a:pt x="969155" y="819388"/>
                  </a:lnTo>
                  <a:lnTo>
                    <a:pt x="967437" y="821417"/>
                  </a:lnTo>
                  <a:lnTo>
                    <a:pt x="965714" y="823442"/>
                  </a:lnTo>
                  <a:lnTo>
                    <a:pt x="963986" y="825463"/>
                  </a:lnTo>
                  <a:lnTo>
                    <a:pt x="962255" y="827481"/>
                  </a:lnTo>
                  <a:lnTo>
                    <a:pt x="960519" y="829495"/>
                  </a:lnTo>
                  <a:lnTo>
                    <a:pt x="958779" y="831506"/>
                  </a:lnTo>
                  <a:lnTo>
                    <a:pt x="957035" y="833513"/>
                  </a:lnTo>
                  <a:lnTo>
                    <a:pt x="955286" y="835516"/>
                  </a:lnTo>
                  <a:lnTo>
                    <a:pt x="953534" y="837516"/>
                  </a:lnTo>
                  <a:lnTo>
                    <a:pt x="951777" y="839512"/>
                  </a:lnTo>
                  <a:lnTo>
                    <a:pt x="950016" y="841504"/>
                  </a:lnTo>
                  <a:lnTo>
                    <a:pt x="948251" y="843493"/>
                  </a:lnTo>
                  <a:lnTo>
                    <a:pt x="946482" y="845477"/>
                  </a:lnTo>
                  <a:lnTo>
                    <a:pt x="944708" y="847459"/>
                  </a:lnTo>
                  <a:lnTo>
                    <a:pt x="942931" y="849436"/>
                  </a:lnTo>
                  <a:lnTo>
                    <a:pt x="941149" y="851410"/>
                  </a:lnTo>
                  <a:lnTo>
                    <a:pt x="939363" y="853379"/>
                  </a:lnTo>
                  <a:lnTo>
                    <a:pt x="937573" y="855346"/>
                  </a:lnTo>
                  <a:lnTo>
                    <a:pt x="935779" y="857308"/>
                  </a:lnTo>
                  <a:lnTo>
                    <a:pt x="933981" y="859267"/>
                  </a:lnTo>
                  <a:lnTo>
                    <a:pt x="932179" y="861222"/>
                  </a:lnTo>
                  <a:lnTo>
                    <a:pt x="930372" y="863173"/>
                  </a:lnTo>
                  <a:lnTo>
                    <a:pt x="928562" y="865120"/>
                  </a:lnTo>
                  <a:lnTo>
                    <a:pt x="926747" y="867064"/>
                  </a:lnTo>
                  <a:lnTo>
                    <a:pt x="924929" y="869003"/>
                  </a:lnTo>
                  <a:lnTo>
                    <a:pt x="923106" y="870939"/>
                  </a:lnTo>
                  <a:lnTo>
                    <a:pt x="921279" y="872871"/>
                  </a:lnTo>
                  <a:lnTo>
                    <a:pt x="919448" y="874800"/>
                  </a:lnTo>
                  <a:lnTo>
                    <a:pt x="917614" y="876724"/>
                  </a:lnTo>
                  <a:lnTo>
                    <a:pt x="915775" y="878645"/>
                  </a:lnTo>
                  <a:lnTo>
                    <a:pt x="913932" y="880561"/>
                  </a:lnTo>
                  <a:lnTo>
                    <a:pt x="912085" y="882474"/>
                  </a:lnTo>
                  <a:lnTo>
                    <a:pt x="910234" y="884383"/>
                  </a:lnTo>
                  <a:lnTo>
                    <a:pt x="908379" y="886288"/>
                  </a:lnTo>
                  <a:lnTo>
                    <a:pt x="906520" y="888189"/>
                  </a:lnTo>
                  <a:lnTo>
                    <a:pt x="904658" y="890087"/>
                  </a:lnTo>
                  <a:lnTo>
                    <a:pt x="902791" y="891980"/>
                  </a:lnTo>
                  <a:lnTo>
                    <a:pt x="900920" y="893869"/>
                  </a:lnTo>
                  <a:lnTo>
                    <a:pt x="899045" y="895755"/>
                  </a:lnTo>
                  <a:lnTo>
                    <a:pt x="897167" y="897637"/>
                  </a:lnTo>
                  <a:lnTo>
                    <a:pt x="895284" y="899514"/>
                  </a:lnTo>
                  <a:lnTo>
                    <a:pt x="893398" y="901388"/>
                  </a:lnTo>
                  <a:lnTo>
                    <a:pt x="891507" y="903258"/>
                  </a:lnTo>
                  <a:lnTo>
                    <a:pt x="889613" y="905124"/>
                  </a:lnTo>
                  <a:lnTo>
                    <a:pt x="887714" y="906985"/>
                  </a:lnTo>
                  <a:lnTo>
                    <a:pt x="885812" y="908843"/>
                  </a:lnTo>
                  <a:lnTo>
                    <a:pt x="883906" y="910697"/>
                  </a:lnTo>
                  <a:lnTo>
                    <a:pt x="881996" y="912547"/>
                  </a:lnTo>
                  <a:lnTo>
                    <a:pt x="880082" y="914393"/>
                  </a:lnTo>
                  <a:lnTo>
                    <a:pt x="878165" y="916235"/>
                  </a:lnTo>
                  <a:lnTo>
                    <a:pt x="876243" y="918073"/>
                  </a:lnTo>
                  <a:lnTo>
                    <a:pt x="874318" y="919906"/>
                  </a:lnTo>
                  <a:lnTo>
                    <a:pt x="872389" y="921736"/>
                  </a:lnTo>
                  <a:lnTo>
                    <a:pt x="870456" y="923562"/>
                  </a:lnTo>
                  <a:lnTo>
                    <a:pt x="868519" y="925383"/>
                  </a:lnTo>
                  <a:lnTo>
                    <a:pt x="866578" y="927201"/>
                  </a:lnTo>
                  <a:lnTo>
                    <a:pt x="864634" y="929015"/>
                  </a:lnTo>
                  <a:lnTo>
                    <a:pt x="862685" y="930824"/>
                  </a:lnTo>
                  <a:lnTo>
                    <a:pt x="860733" y="932629"/>
                  </a:lnTo>
                  <a:lnTo>
                    <a:pt x="858778" y="934431"/>
                  </a:lnTo>
                  <a:lnTo>
                    <a:pt x="856818" y="936228"/>
                  </a:lnTo>
                  <a:lnTo>
                    <a:pt x="854854" y="938021"/>
                  </a:lnTo>
                  <a:lnTo>
                    <a:pt x="852887" y="939810"/>
                  </a:lnTo>
                  <a:lnTo>
                    <a:pt x="850916" y="941595"/>
                  </a:lnTo>
                  <a:lnTo>
                    <a:pt x="848942" y="943375"/>
                  </a:lnTo>
                  <a:lnTo>
                    <a:pt x="846964" y="945152"/>
                  </a:lnTo>
                  <a:lnTo>
                    <a:pt x="844982" y="946924"/>
                  </a:lnTo>
                  <a:lnTo>
                    <a:pt x="842996" y="948692"/>
                  </a:lnTo>
                  <a:lnTo>
                    <a:pt x="841006" y="950456"/>
                  </a:lnTo>
                  <a:lnTo>
                    <a:pt x="839013" y="952216"/>
                  </a:lnTo>
                  <a:lnTo>
                    <a:pt x="837016" y="953972"/>
                  </a:lnTo>
                  <a:lnTo>
                    <a:pt x="835016" y="955724"/>
                  </a:lnTo>
                  <a:lnTo>
                    <a:pt x="833012" y="957471"/>
                  </a:lnTo>
                  <a:lnTo>
                    <a:pt x="831004" y="959214"/>
                  </a:lnTo>
                  <a:lnTo>
                    <a:pt x="828992" y="960953"/>
                  </a:lnTo>
                  <a:lnTo>
                    <a:pt x="826977" y="962688"/>
                  </a:lnTo>
                  <a:lnTo>
                    <a:pt x="824958" y="964418"/>
                  </a:lnTo>
                  <a:lnTo>
                    <a:pt x="822936" y="966145"/>
                  </a:lnTo>
                  <a:lnTo>
                    <a:pt x="820910" y="967867"/>
                  </a:lnTo>
                  <a:lnTo>
                    <a:pt x="818881" y="969584"/>
                  </a:lnTo>
                  <a:lnTo>
                    <a:pt x="816848" y="971298"/>
                  </a:lnTo>
                  <a:lnTo>
                    <a:pt x="814811" y="973007"/>
                  </a:lnTo>
                  <a:lnTo>
                    <a:pt x="812770" y="974712"/>
                  </a:lnTo>
                  <a:lnTo>
                    <a:pt x="810727" y="976413"/>
                  </a:lnTo>
                  <a:lnTo>
                    <a:pt x="808679" y="978109"/>
                  </a:lnTo>
                  <a:lnTo>
                    <a:pt x="806628" y="979801"/>
                  </a:lnTo>
                  <a:lnTo>
                    <a:pt x="804574" y="981489"/>
                  </a:lnTo>
                  <a:lnTo>
                    <a:pt x="802515" y="983173"/>
                  </a:lnTo>
                  <a:lnTo>
                    <a:pt x="800454" y="984852"/>
                  </a:lnTo>
                  <a:lnTo>
                    <a:pt x="798389" y="986527"/>
                  </a:lnTo>
                  <a:lnTo>
                    <a:pt x="796320" y="988197"/>
                  </a:lnTo>
                  <a:lnTo>
                    <a:pt x="794248" y="989864"/>
                  </a:lnTo>
                  <a:lnTo>
                    <a:pt x="792172" y="991525"/>
                  </a:lnTo>
                  <a:lnTo>
                    <a:pt x="790093" y="993183"/>
                  </a:lnTo>
                  <a:lnTo>
                    <a:pt x="788011" y="994836"/>
                  </a:lnTo>
                  <a:lnTo>
                    <a:pt x="785925" y="996485"/>
                  </a:lnTo>
                  <a:lnTo>
                    <a:pt x="783835" y="998129"/>
                  </a:lnTo>
                  <a:lnTo>
                    <a:pt x="781742" y="999769"/>
                  </a:lnTo>
                  <a:lnTo>
                    <a:pt x="779646" y="1001405"/>
                  </a:lnTo>
                  <a:lnTo>
                    <a:pt x="777546" y="1003036"/>
                  </a:lnTo>
                  <a:lnTo>
                    <a:pt x="775443" y="1004663"/>
                  </a:lnTo>
                  <a:lnTo>
                    <a:pt x="773337" y="1006285"/>
                  </a:lnTo>
                  <a:lnTo>
                    <a:pt x="771227" y="1007903"/>
                  </a:lnTo>
                  <a:lnTo>
                    <a:pt x="769113" y="1009517"/>
                  </a:lnTo>
                  <a:lnTo>
                    <a:pt x="766997" y="1011126"/>
                  </a:lnTo>
                  <a:lnTo>
                    <a:pt x="764876" y="1012730"/>
                  </a:lnTo>
                  <a:lnTo>
                    <a:pt x="762753" y="1014331"/>
                  </a:lnTo>
                  <a:lnTo>
                    <a:pt x="760626" y="1015927"/>
                  </a:lnTo>
                  <a:lnTo>
                    <a:pt x="758496" y="1017518"/>
                  </a:lnTo>
                  <a:lnTo>
                    <a:pt x="756363" y="1019105"/>
                  </a:lnTo>
                  <a:lnTo>
                    <a:pt x="754226" y="1020687"/>
                  </a:lnTo>
                  <a:lnTo>
                    <a:pt x="752086" y="1022265"/>
                  </a:lnTo>
                  <a:lnTo>
                    <a:pt x="749942" y="1023839"/>
                  </a:lnTo>
                  <a:lnTo>
                    <a:pt x="747796" y="1025408"/>
                  </a:lnTo>
                  <a:lnTo>
                    <a:pt x="745646" y="1026972"/>
                  </a:lnTo>
                  <a:lnTo>
                    <a:pt x="743492" y="1028532"/>
                  </a:lnTo>
                  <a:lnTo>
                    <a:pt x="741336" y="1030088"/>
                  </a:lnTo>
                  <a:lnTo>
                    <a:pt x="739176" y="1031638"/>
                  </a:lnTo>
                  <a:lnTo>
                    <a:pt x="737013" y="1033185"/>
                  </a:lnTo>
                  <a:lnTo>
                    <a:pt x="734847" y="1034727"/>
                  </a:lnTo>
                  <a:lnTo>
                    <a:pt x="732678" y="1036264"/>
                  </a:lnTo>
                  <a:lnTo>
                    <a:pt x="730505" y="1037797"/>
                  </a:lnTo>
                  <a:lnTo>
                    <a:pt x="728329" y="1039325"/>
                  </a:lnTo>
                  <a:lnTo>
                    <a:pt x="726150" y="1040848"/>
                  </a:lnTo>
                  <a:lnTo>
                    <a:pt x="723968" y="1042368"/>
                  </a:lnTo>
                  <a:lnTo>
                    <a:pt x="721782" y="1043882"/>
                  </a:lnTo>
                  <a:lnTo>
                    <a:pt x="719594" y="1045392"/>
                  </a:lnTo>
                  <a:lnTo>
                    <a:pt x="717402" y="1046897"/>
                  </a:lnTo>
                  <a:lnTo>
                    <a:pt x="715207" y="1048398"/>
                  </a:lnTo>
                  <a:lnTo>
                    <a:pt x="713009" y="1049894"/>
                  </a:lnTo>
                  <a:lnTo>
                    <a:pt x="710808" y="1051386"/>
                  </a:lnTo>
                  <a:lnTo>
                    <a:pt x="708603" y="1052873"/>
                  </a:lnTo>
                  <a:lnTo>
                    <a:pt x="706396" y="1054355"/>
                  </a:lnTo>
                  <a:lnTo>
                    <a:pt x="704185" y="1055833"/>
                  </a:lnTo>
                  <a:lnTo>
                    <a:pt x="701972" y="1057305"/>
                  </a:lnTo>
                  <a:lnTo>
                    <a:pt x="699755" y="1058774"/>
                  </a:lnTo>
                  <a:lnTo>
                    <a:pt x="697535" y="1060238"/>
                  </a:lnTo>
                  <a:lnTo>
                    <a:pt x="695313" y="1061697"/>
                  </a:lnTo>
                  <a:lnTo>
                    <a:pt x="693087" y="1063151"/>
                  </a:lnTo>
                  <a:lnTo>
                    <a:pt x="690858" y="1064601"/>
                  </a:lnTo>
                  <a:lnTo>
                    <a:pt x="688626" y="1066046"/>
                  </a:lnTo>
                  <a:lnTo>
                    <a:pt x="686391" y="1067486"/>
                  </a:lnTo>
                  <a:lnTo>
                    <a:pt x="684153" y="1068922"/>
                  </a:lnTo>
                  <a:lnTo>
                    <a:pt x="681912" y="1070353"/>
                  </a:lnTo>
                  <a:lnTo>
                    <a:pt x="679668" y="1071779"/>
                  </a:lnTo>
                  <a:lnTo>
                    <a:pt x="677421" y="1073201"/>
                  </a:lnTo>
                  <a:lnTo>
                    <a:pt x="675171" y="1074618"/>
                  </a:lnTo>
                  <a:lnTo>
                    <a:pt x="672918" y="1076030"/>
                  </a:lnTo>
                  <a:lnTo>
                    <a:pt x="670662" y="1077437"/>
                  </a:lnTo>
                  <a:lnTo>
                    <a:pt x="668403" y="1078840"/>
                  </a:lnTo>
                  <a:lnTo>
                    <a:pt x="666142" y="1080238"/>
                  </a:lnTo>
                  <a:lnTo>
                    <a:pt x="663877" y="1081632"/>
                  </a:lnTo>
                  <a:lnTo>
                    <a:pt x="661609" y="1083020"/>
                  </a:lnTo>
                  <a:lnTo>
                    <a:pt x="659339" y="1084404"/>
                  </a:lnTo>
                  <a:lnTo>
                    <a:pt x="657065" y="1085783"/>
                  </a:lnTo>
                  <a:lnTo>
                    <a:pt x="654789" y="1087157"/>
                  </a:lnTo>
                  <a:lnTo>
                    <a:pt x="652510" y="1088526"/>
                  </a:lnTo>
                  <a:lnTo>
                    <a:pt x="650228" y="1089891"/>
                  </a:lnTo>
                  <a:lnTo>
                    <a:pt x="647943" y="1091251"/>
                  </a:lnTo>
                  <a:lnTo>
                    <a:pt x="645655" y="1092606"/>
                  </a:lnTo>
                  <a:lnTo>
                    <a:pt x="643365" y="1093957"/>
                  </a:lnTo>
                  <a:lnTo>
                    <a:pt x="641072" y="1095302"/>
                  </a:lnTo>
                  <a:lnTo>
                    <a:pt x="638776" y="1096643"/>
                  </a:lnTo>
                  <a:lnTo>
                    <a:pt x="636477" y="1097979"/>
                  </a:lnTo>
                  <a:lnTo>
                    <a:pt x="634175" y="1099310"/>
                  </a:lnTo>
                  <a:lnTo>
                    <a:pt x="631870" y="1100636"/>
                  </a:lnTo>
                  <a:lnTo>
                    <a:pt x="629563" y="1101957"/>
                  </a:lnTo>
                  <a:lnTo>
                    <a:pt x="627253" y="1103274"/>
                  </a:lnTo>
                  <a:lnTo>
                    <a:pt x="624940" y="1104586"/>
                  </a:lnTo>
                  <a:lnTo>
                    <a:pt x="623923" y="1105160"/>
                  </a:lnTo>
                  <a:lnTo>
                    <a:pt x="623867" y="1104728"/>
                  </a:lnTo>
                  <a:lnTo>
                    <a:pt x="623520" y="1102092"/>
                  </a:lnTo>
                  <a:lnTo>
                    <a:pt x="623167" y="1099456"/>
                  </a:lnTo>
                  <a:lnTo>
                    <a:pt x="622809" y="1096822"/>
                  </a:lnTo>
                  <a:lnTo>
                    <a:pt x="622445" y="1094188"/>
                  </a:lnTo>
                  <a:lnTo>
                    <a:pt x="622076" y="1091555"/>
                  </a:lnTo>
                  <a:lnTo>
                    <a:pt x="621701" y="1088922"/>
                  </a:lnTo>
                  <a:lnTo>
                    <a:pt x="621321" y="1086291"/>
                  </a:lnTo>
                  <a:lnTo>
                    <a:pt x="620935" y="1083660"/>
                  </a:lnTo>
                  <a:lnTo>
                    <a:pt x="620543" y="1081030"/>
                  </a:lnTo>
                  <a:lnTo>
                    <a:pt x="620147" y="1078401"/>
                  </a:lnTo>
                  <a:lnTo>
                    <a:pt x="619745" y="1075772"/>
                  </a:lnTo>
                  <a:lnTo>
                    <a:pt x="619337" y="1073145"/>
                  </a:lnTo>
                  <a:lnTo>
                    <a:pt x="618923" y="1070518"/>
                  </a:lnTo>
                  <a:lnTo>
                    <a:pt x="618504" y="1067892"/>
                  </a:lnTo>
                  <a:lnTo>
                    <a:pt x="618080" y="1065268"/>
                  </a:lnTo>
                  <a:lnTo>
                    <a:pt x="617650" y="1062644"/>
                  </a:lnTo>
                  <a:lnTo>
                    <a:pt x="617215" y="1060021"/>
                  </a:lnTo>
                  <a:lnTo>
                    <a:pt x="616774" y="1057399"/>
                  </a:lnTo>
                  <a:lnTo>
                    <a:pt x="616328" y="1054777"/>
                  </a:lnTo>
                  <a:lnTo>
                    <a:pt x="615876" y="1052157"/>
                  </a:lnTo>
                  <a:lnTo>
                    <a:pt x="615419" y="1049538"/>
                  </a:lnTo>
                  <a:lnTo>
                    <a:pt x="614956" y="1046920"/>
                  </a:lnTo>
                  <a:lnTo>
                    <a:pt x="614488" y="1044302"/>
                  </a:lnTo>
                  <a:lnTo>
                    <a:pt x="614014" y="1041686"/>
                  </a:lnTo>
                  <a:lnTo>
                    <a:pt x="613535" y="1039070"/>
                  </a:lnTo>
                  <a:lnTo>
                    <a:pt x="613050" y="1036456"/>
                  </a:lnTo>
                  <a:lnTo>
                    <a:pt x="612560" y="1033843"/>
                  </a:lnTo>
                  <a:lnTo>
                    <a:pt x="612064" y="1031230"/>
                  </a:lnTo>
                  <a:lnTo>
                    <a:pt x="611563" y="1028619"/>
                  </a:lnTo>
                  <a:lnTo>
                    <a:pt x="611056" y="1026009"/>
                  </a:lnTo>
                  <a:lnTo>
                    <a:pt x="610544" y="1023400"/>
                  </a:lnTo>
                  <a:lnTo>
                    <a:pt x="610027" y="1020792"/>
                  </a:lnTo>
                  <a:lnTo>
                    <a:pt x="609504" y="1018185"/>
                  </a:lnTo>
                  <a:lnTo>
                    <a:pt x="608975" y="1015579"/>
                  </a:lnTo>
                  <a:lnTo>
                    <a:pt x="608441" y="1012974"/>
                  </a:lnTo>
                  <a:lnTo>
                    <a:pt x="607902" y="1010370"/>
                  </a:lnTo>
                  <a:lnTo>
                    <a:pt x="607357" y="1007768"/>
                  </a:lnTo>
                  <a:lnTo>
                    <a:pt x="606807" y="1005167"/>
                  </a:lnTo>
                  <a:lnTo>
                    <a:pt x="606251" y="1002566"/>
                  </a:lnTo>
                  <a:lnTo>
                    <a:pt x="605690" y="999967"/>
                  </a:lnTo>
                  <a:lnTo>
                    <a:pt x="605123" y="997369"/>
                  </a:lnTo>
                  <a:lnTo>
                    <a:pt x="604551" y="994773"/>
                  </a:lnTo>
                  <a:lnTo>
                    <a:pt x="603974" y="992177"/>
                  </a:lnTo>
                  <a:lnTo>
                    <a:pt x="603391" y="989583"/>
                  </a:lnTo>
                  <a:lnTo>
                    <a:pt x="602802" y="986990"/>
                  </a:lnTo>
                  <a:lnTo>
                    <a:pt x="602209" y="984398"/>
                  </a:lnTo>
                  <a:lnTo>
                    <a:pt x="601609" y="981808"/>
                  </a:lnTo>
                  <a:lnTo>
                    <a:pt x="601005" y="979218"/>
                  </a:lnTo>
                  <a:lnTo>
                    <a:pt x="600395" y="976631"/>
                  </a:lnTo>
                  <a:lnTo>
                    <a:pt x="599779" y="974044"/>
                  </a:lnTo>
                  <a:lnTo>
                    <a:pt x="599158" y="971458"/>
                  </a:lnTo>
                  <a:lnTo>
                    <a:pt x="598532" y="968875"/>
                  </a:lnTo>
                  <a:lnTo>
                    <a:pt x="597900" y="966292"/>
                  </a:lnTo>
                  <a:lnTo>
                    <a:pt x="597263" y="963710"/>
                  </a:lnTo>
                  <a:lnTo>
                    <a:pt x="596621" y="961130"/>
                  </a:lnTo>
                  <a:lnTo>
                    <a:pt x="595973" y="958551"/>
                  </a:lnTo>
                  <a:lnTo>
                    <a:pt x="595319" y="955974"/>
                  </a:lnTo>
                  <a:lnTo>
                    <a:pt x="594660" y="953398"/>
                  </a:lnTo>
                  <a:lnTo>
                    <a:pt x="593996" y="950823"/>
                  </a:lnTo>
                  <a:lnTo>
                    <a:pt x="593327" y="948250"/>
                  </a:lnTo>
                  <a:lnTo>
                    <a:pt x="592652" y="945678"/>
                  </a:lnTo>
                  <a:lnTo>
                    <a:pt x="591971" y="943108"/>
                  </a:lnTo>
                  <a:lnTo>
                    <a:pt x="591286" y="940539"/>
                  </a:lnTo>
                  <a:lnTo>
                    <a:pt x="590595" y="937971"/>
                  </a:lnTo>
                  <a:lnTo>
                    <a:pt x="589898" y="935405"/>
                  </a:lnTo>
                  <a:lnTo>
                    <a:pt x="589197" y="932840"/>
                  </a:lnTo>
                  <a:lnTo>
                    <a:pt x="588489" y="930277"/>
                  </a:lnTo>
                  <a:lnTo>
                    <a:pt x="587777" y="927716"/>
                  </a:lnTo>
                  <a:lnTo>
                    <a:pt x="587059" y="925156"/>
                  </a:lnTo>
                  <a:lnTo>
                    <a:pt x="586335" y="922597"/>
                  </a:lnTo>
                  <a:lnTo>
                    <a:pt x="585607" y="920040"/>
                  </a:lnTo>
                  <a:lnTo>
                    <a:pt x="584873" y="917484"/>
                  </a:lnTo>
                  <a:lnTo>
                    <a:pt x="584133" y="914930"/>
                  </a:lnTo>
                  <a:lnTo>
                    <a:pt x="583388" y="912377"/>
                  </a:lnTo>
                  <a:lnTo>
                    <a:pt x="582638" y="909827"/>
                  </a:lnTo>
                  <a:lnTo>
                    <a:pt x="581883" y="907277"/>
                  </a:lnTo>
                  <a:lnTo>
                    <a:pt x="581122" y="904729"/>
                  </a:lnTo>
                  <a:lnTo>
                    <a:pt x="580356" y="902183"/>
                  </a:lnTo>
                  <a:lnTo>
                    <a:pt x="579585" y="899639"/>
                  </a:lnTo>
                  <a:lnTo>
                    <a:pt x="578808" y="897096"/>
                  </a:lnTo>
                  <a:lnTo>
                    <a:pt x="578026" y="894555"/>
                  </a:lnTo>
                  <a:lnTo>
                    <a:pt x="577239" y="892015"/>
                  </a:lnTo>
                  <a:lnTo>
                    <a:pt x="576446" y="889477"/>
                  </a:lnTo>
                  <a:lnTo>
                    <a:pt x="575648" y="886941"/>
                  </a:lnTo>
                  <a:lnTo>
                    <a:pt x="574844" y="884406"/>
                  </a:lnTo>
                  <a:lnTo>
                    <a:pt x="574036" y="881873"/>
                  </a:lnTo>
                  <a:lnTo>
                    <a:pt x="573222" y="879342"/>
                  </a:lnTo>
                  <a:lnTo>
                    <a:pt x="572403" y="876812"/>
                  </a:lnTo>
                  <a:lnTo>
                    <a:pt x="571578" y="874284"/>
                  </a:lnTo>
                  <a:lnTo>
                    <a:pt x="570748" y="871758"/>
                  </a:lnTo>
                  <a:lnTo>
                    <a:pt x="569913" y="869234"/>
                  </a:lnTo>
                  <a:lnTo>
                    <a:pt x="569072" y="866711"/>
                  </a:lnTo>
                  <a:lnTo>
                    <a:pt x="568227" y="864190"/>
                  </a:lnTo>
                  <a:lnTo>
                    <a:pt x="567376" y="861671"/>
                  </a:lnTo>
                  <a:lnTo>
                    <a:pt x="566520" y="859154"/>
                  </a:lnTo>
                  <a:lnTo>
                    <a:pt x="565658" y="856639"/>
                  </a:lnTo>
                  <a:lnTo>
                    <a:pt x="564791" y="854125"/>
                  </a:lnTo>
                  <a:lnTo>
                    <a:pt x="563919" y="851613"/>
                  </a:lnTo>
                  <a:lnTo>
                    <a:pt x="563042" y="849103"/>
                  </a:lnTo>
                  <a:lnTo>
                    <a:pt x="562159" y="846595"/>
                  </a:lnTo>
                  <a:lnTo>
                    <a:pt x="561271" y="844089"/>
                  </a:lnTo>
                  <a:lnTo>
                    <a:pt x="560378" y="841584"/>
                  </a:lnTo>
                  <a:lnTo>
                    <a:pt x="559480" y="839082"/>
                  </a:lnTo>
                  <a:lnTo>
                    <a:pt x="558576" y="836581"/>
                  </a:lnTo>
                  <a:lnTo>
                    <a:pt x="557667" y="834082"/>
                  </a:lnTo>
                  <a:lnTo>
                    <a:pt x="556753" y="831585"/>
                  </a:lnTo>
                  <a:lnTo>
                    <a:pt x="555834" y="829090"/>
                  </a:lnTo>
                  <a:lnTo>
                    <a:pt x="554909" y="826597"/>
                  </a:lnTo>
                  <a:lnTo>
                    <a:pt x="553980" y="824106"/>
                  </a:lnTo>
                  <a:lnTo>
                    <a:pt x="553045" y="821617"/>
                  </a:lnTo>
                  <a:lnTo>
                    <a:pt x="552105" y="819130"/>
                  </a:lnTo>
                  <a:lnTo>
                    <a:pt x="551159" y="816645"/>
                  </a:lnTo>
                  <a:lnTo>
                    <a:pt x="550209" y="814162"/>
                  </a:lnTo>
                  <a:lnTo>
                    <a:pt x="549253" y="811681"/>
                  </a:lnTo>
                  <a:lnTo>
                    <a:pt x="548292" y="809201"/>
                  </a:lnTo>
                  <a:lnTo>
                    <a:pt x="547326" y="806724"/>
                  </a:lnTo>
                  <a:lnTo>
                    <a:pt x="546355" y="804249"/>
                  </a:lnTo>
                  <a:lnTo>
                    <a:pt x="545378" y="801776"/>
                  </a:lnTo>
                  <a:lnTo>
                    <a:pt x="544396" y="799305"/>
                  </a:lnTo>
                  <a:lnTo>
                    <a:pt x="543409" y="796836"/>
                  </a:lnTo>
                  <a:lnTo>
                    <a:pt x="542417" y="794369"/>
                  </a:lnTo>
                  <a:lnTo>
                    <a:pt x="541420" y="791904"/>
                  </a:lnTo>
                  <a:lnTo>
                    <a:pt x="540418" y="789441"/>
                  </a:lnTo>
                  <a:lnTo>
                    <a:pt x="539410" y="786981"/>
                  </a:lnTo>
                  <a:lnTo>
                    <a:pt x="538398" y="784522"/>
                  </a:lnTo>
                  <a:lnTo>
                    <a:pt x="537380" y="782066"/>
                  </a:lnTo>
                  <a:lnTo>
                    <a:pt x="536356" y="779611"/>
                  </a:lnTo>
                  <a:lnTo>
                    <a:pt x="535328" y="777159"/>
                  </a:lnTo>
                  <a:lnTo>
                    <a:pt x="534295" y="774710"/>
                  </a:lnTo>
                  <a:lnTo>
                    <a:pt x="533257" y="772262"/>
                  </a:lnTo>
                  <a:lnTo>
                    <a:pt x="532213" y="769816"/>
                  </a:lnTo>
                  <a:lnTo>
                    <a:pt x="531164" y="767373"/>
                  </a:lnTo>
                  <a:lnTo>
                    <a:pt x="530111" y="764932"/>
                  </a:lnTo>
                  <a:lnTo>
                    <a:pt x="529052" y="762492"/>
                  </a:lnTo>
                  <a:lnTo>
                    <a:pt x="527988" y="760056"/>
                  </a:lnTo>
                  <a:lnTo>
                    <a:pt x="526919" y="757621"/>
                  </a:lnTo>
                  <a:lnTo>
                    <a:pt x="525845" y="755189"/>
                  </a:lnTo>
                  <a:lnTo>
                    <a:pt x="524766" y="752759"/>
                  </a:lnTo>
                  <a:lnTo>
                    <a:pt x="523681" y="750331"/>
                  </a:lnTo>
                  <a:lnTo>
                    <a:pt x="522592" y="747906"/>
                  </a:lnTo>
                  <a:lnTo>
                    <a:pt x="521497" y="745482"/>
                  </a:lnTo>
                  <a:lnTo>
                    <a:pt x="520398" y="743061"/>
                  </a:lnTo>
                  <a:lnTo>
                    <a:pt x="519293" y="740643"/>
                  </a:lnTo>
                  <a:lnTo>
                    <a:pt x="518183" y="738227"/>
                  </a:lnTo>
                  <a:lnTo>
                    <a:pt x="517068" y="735813"/>
                  </a:lnTo>
                  <a:lnTo>
                    <a:pt x="515948" y="733401"/>
                  </a:lnTo>
                  <a:lnTo>
                    <a:pt x="514824" y="730992"/>
                  </a:lnTo>
                  <a:lnTo>
                    <a:pt x="513693" y="728585"/>
                  </a:lnTo>
                  <a:lnTo>
                    <a:pt x="512559" y="726181"/>
                  </a:lnTo>
                  <a:lnTo>
                    <a:pt x="511419" y="723779"/>
                  </a:lnTo>
                  <a:lnTo>
                    <a:pt x="510274" y="721379"/>
                  </a:lnTo>
                  <a:lnTo>
                    <a:pt x="509123" y="718981"/>
                  </a:lnTo>
                  <a:lnTo>
                    <a:pt x="507968" y="716586"/>
                  </a:lnTo>
                  <a:lnTo>
                    <a:pt x="506808" y="714194"/>
                  </a:lnTo>
                  <a:lnTo>
                    <a:pt x="505643" y="711804"/>
                  </a:lnTo>
                  <a:lnTo>
                    <a:pt x="504473" y="709416"/>
                  </a:lnTo>
                  <a:lnTo>
                    <a:pt x="503298" y="707031"/>
                  </a:lnTo>
                  <a:lnTo>
                    <a:pt x="502118" y="704648"/>
                  </a:lnTo>
                  <a:lnTo>
                    <a:pt x="500933" y="702268"/>
                  </a:lnTo>
                  <a:lnTo>
                    <a:pt x="499743" y="699891"/>
                  </a:lnTo>
                  <a:lnTo>
                    <a:pt x="498548" y="697515"/>
                  </a:lnTo>
                  <a:lnTo>
                    <a:pt x="497348" y="695142"/>
                  </a:lnTo>
                  <a:lnTo>
                    <a:pt x="496143" y="692772"/>
                  </a:lnTo>
                  <a:lnTo>
                    <a:pt x="494932" y="690405"/>
                  </a:lnTo>
                  <a:lnTo>
                    <a:pt x="493718" y="688039"/>
                  </a:lnTo>
                  <a:lnTo>
                    <a:pt x="492498" y="685677"/>
                  </a:lnTo>
                  <a:lnTo>
                    <a:pt x="491273" y="683317"/>
                  </a:lnTo>
                  <a:lnTo>
                    <a:pt x="490043" y="680960"/>
                  </a:lnTo>
                  <a:lnTo>
                    <a:pt x="488808" y="678605"/>
                  </a:lnTo>
                  <a:lnTo>
                    <a:pt x="487569" y="676253"/>
                  </a:lnTo>
                  <a:lnTo>
                    <a:pt x="486324" y="673903"/>
                  </a:lnTo>
                  <a:lnTo>
                    <a:pt x="485075" y="671556"/>
                  </a:lnTo>
                  <a:lnTo>
                    <a:pt x="483820" y="669211"/>
                  </a:lnTo>
                  <a:lnTo>
                    <a:pt x="482561" y="666870"/>
                  </a:lnTo>
                  <a:lnTo>
                    <a:pt x="481297" y="664530"/>
                  </a:lnTo>
                  <a:lnTo>
                    <a:pt x="480028" y="662194"/>
                  </a:lnTo>
                  <a:lnTo>
                    <a:pt x="478754" y="659860"/>
                  </a:lnTo>
                  <a:lnTo>
                    <a:pt x="477475" y="657529"/>
                  </a:lnTo>
                  <a:lnTo>
                    <a:pt x="476191" y="655200"/>
                  </a:lnTo>
                  <a:lnTo>
                    <a:pt x="474902" y="652875"/>
                  </a:lnTo>
                  <a:lnTo>
                    <a:pt x="473609" y="650552"/>
                  </a:lnTo>
                  <a:lnTo>
                    <a:pt x="472310" y="648231"/>
                  </a:lnTo>
                  <a:lnTo>
                    <a:pt x="471007" y="645914"/>
                  </a:lnTo>
                  <a:lnTo>
                    <a:pt x="469699" y="643599"/>
                  </a:lnTo>
                  <a:lnTo>
                    <a:pt x="468386" y="641286"/>
                  </a:lnTo>
                  <a:lnTo>
                    <a:pt x="467068" y="638977"/>
                  </a:lnTo>
                  <a:lnTo>
                    <a:pt x="465746" y="636670"/>
                  </a:lnTo>
                  <a:lnTo>
                    <a:pt x="464418" y="634367"/>
                  </a:lnTo>
                  <a:lnTo>
                    <a:pt x="463086" y="632066"/>
                  </a:lnTo>
                  <a:lnTo>
                    <a:pt x="461749" y="629767"/>
                  </a:lnTo>
                  <a:lnTo>
                    <a:pt x="460407" y="627472"/>
                  </a:lnTo>
                  <a:lnTo>
                    <a:pt x="459060" y="625179"/>
                  </a:lnTo>
                  <a:lnTo>
                    <a:pt x="457709" y="622889"/>
                  </a:lnTo>
                  <a:lnTo>
                    <a:pt x="456352" y="620602"/>
                  </a:lnTo>
                  <a:lnTo>
                    <a:pt x="454991" y="618318"/>
                  </a:lnTo>
                  <a:lnTo>
                    <a:pt x="453625" y="616037"/>
                  </a:lnTo>
                  <a:lnTo>
                    <a:pt x="452255" y="613759"/>
                  </a:lnTo>
                  <a:lnTo>
                    <a:pt x="450879" y="611483"/>
                  </a:lnTo>
                  <a:lnTo>
                    <a:pt x="449499" y="609210"/>
                  </a:lnTo>
                  <a:lnTo>
                    <a:pt x="448114" y="606941"/>
                  </a:lnTo>
                  <a:lnTo>
                    <a:pt x="446725" y="604674"/>
                  </a:lnTo>
                  <a:lnTo>
                    <a:pt x="445330" y="602410"/>
                  </a:lnTo>
                  <a:lnTo>
                    <a:pt x="443931" y="600149"/>
                  </a:lnTo>
                  <a:lnTo>
                    <a:pt x="442527" y="597891"/>
                  </a:lnTo>
                  <a:lnTo>
                    <a:pt x="441118" y="595636"/>
                  </a:lnTo>
                  <a:lnTo>
                    <a:pt x="439705" y="593384"/>
                  </a:lnTo>
                  <a:lnTo>
                    <a:pt x="438287" y="591134"/>
                  </a:lnTo>
                  <a:lnTo>
                    <a:pt x="436864" y="588888"/>
                  </a:lnTo>
                  <a:lnTo>
                    <a:pt x="435436" y="586645"/>
                  </a:lnTo>
                  <a:lnTo>
                    <a:pt x="434004" y="584405"/>
                  </a:lnTo>
                  <a:lnTo>
                    <a:pt x="432568" y="582167"/>
                  </a:lnTo>
                  <a:lnTo>
                    <a:pt x="431126" y="579933"/>
                  </a:lnTo>
                  <a:lnTo>
                    <a:pt x="429680" y="577702"/>
                  </a:lnTo>
                  <a:lnTo>
                    <a:pt x="428229" y="575474"/>
                  </a:lnTo>
                  <a:lnTo>
                    <a:pt x="426773" y="573249"/>
                  </a:lnTo>
                  <a:lnTo>
                    <a:pt x="425313" y="571026"/>
                  </a:lnTo>
                  <a:lnTo>
                    <a:pt x="423848" y="568807"/>
                  </a:lnTo>
                  <a:lnTo>
                    <a:pt x="422378" y="566592"/>
                  </a:lnTo>
                  <a:lnTo>
                    <a:pt x="420904" y="564379"/>
                  </a:lnTo>
                  <a:lnTo>
                    <a:pt x="419426" y="562169"/>
                  </a:lnTo>
                  <a:lnTo>
                    <a:pt x="417942" y="559962"/>
                  </a:lnTo>
                  <a:lnTo>
                    <a:pt x="416454" y="557759"/>
                  </a:lnTo>
                  <a:lnTo>
                    <a:pt x="414961" y="555558"/>
                  </a:lnTo>
                  <a:lnTo>
                    <a:pt x="413464" y="553361"/>
                  </a:lnTo>
                  <a:lnTo>
                    <a:pt x="411962" y="551167"/>
                  </a:lnTo>
                  <a:lnTo>
                    <a:pt x="410456" y="548976"/>
                  </a:lnTo>
                  <a:lnTo>
                    <a:pt x="408945" y="546788"/>
                  </a:lnTo>
                  <a:lnTo>
                    <a:pt x="407429" y="544604"/>
                  </a:lnTo>
                  <a:lnTo>
                    <a:pt x="405909" y="542422"/>
                  </a:lnTo>
                  <a:lnTo>
                    <a:pt x="404384" y="540244"/>
                  </a:lnTo>
                  <a:lnTo>
                    <a:pt x="402855" y="538069"/>
                  </a:lnTo>
                  <a:lnTo>
                    <a:pt x="401321" y="535897"/>
                  </a:lnTo>
                  <a:lnTo>
                    <a:pt x="399782" y="533728"/>
                  </a:lnTo>
                  <a:lnTo>
                    <a:pt x="398240" y="531563"/>
                  </a:lnTo>
                  <a:lnTo>
                    <a:pt x="396692" y="529401"/>
                  </a:lnTo>
                  <a:lnTo>
                    <a:pt x="395140" y="527242"/>
                  </a:lnTo>
                  <a:lnTo>
                    <a:pt x="393583" y="525086"/>
                  </a:lnTo>
                  <a:lnTo>
                    <a:pt x="392022" y="522934"/>
                  </a:lnTo>
                  <a:lnTo>
                    <a:pt x="390457" y="520784"/>
                  </a:lnTo>
                  <a:lnTo>
                    <a:pt x="388886" y="518638"/>
                  </a:lnTo>
                  <a:lnTo>
                    <a:pt x="387312" y="516496"/>
                  </a:lnTo>
                  <a:lnTo>
                    <a:pt x="385733" y="514357"/>
                  </a:lnTo>
                  <a:lnTo>
                    <a:pt x="384149" y="512221"/>
                  </a:lnTo>
                  <a:lnTo>
                    <a:pt x="382561" y="510088"/>
                  </a:lnTo>
                  <a:lnTo>
                    <a:pt x="380969" y="507959"/>
                  </a:lnTo>
                  <a:lnTo>
                    <a:pt x="379372" y="505833"/>
                  </a:lnTo>
                  <a:lnTo>
                    <a:pt x="377771" y="503710"/>
                  </a:lnTo>
                  <a:lnTo>
                    <a:pt x="376165" y="501591"/>
                  </a:lnTo>
                  <a:lnTo>
                    <a:pt x="374555" y="499475"/>
                  </a:lnTo>
                  <a:lnTo>
                    <a:pt x="372940" y="497363"/>
                  </a:lnTo>
                  <a:lnTo>
                    <a:pt x="371321" y="495253"/>
                  </a:lnTo>
                  <a:lnTo>
                    <a:pt x="369697" y="493148"/>
                  </a:lnTo>
                  <a:lnTo>
                    <a:pt x="368069" y="491046"/>
                  </a:lnTo>
                  <a:lnTo>
                    <a:pt x="366437" y="488947"/>
                  </a:lnTo>
                  <a:lnTo>
                    <a:pt x="364800" y="486851"/>
                  </a:lnTo>
                  <a:lnTo>
                    <a:pt x="363159" y="484759"/>
                  </a:lnTo>
                  <a:lnTo>
                    <a:pt x="361514" y="482670"/>
                  </a:lnTo>
                  <a:lnTo>
                    <a:pt x="359864" y="480585"/>
                  </a:lnTo>
                  <a:lnTo>
                    <a:pt x="358210" y="478504"/>
                  </a:lnTo>
                  <a:lnTo>
                    <a:pt x="356551" y="476425"/>
                  </a:lnTo>
                  <a:lnTo>
                    <a:pt x="354888" y="474351"/>
                  </a:lnTo>
                  <a:lnTo>
                    <a:pt x="353221" y="472279"/>
                  </a:lnTo>
                  <a:lnTo>
                    <a:pt x="351549" y="470212"/>
                  </a:lnTo>
                  <a:lnTo>
                    <a:pt x="349873" y="468148"/>
                  </a:lnTo>
                  <a:lnTo>
                    <a:pt x="348193" y="466087"/>
                  </a:lnTo>
                  <a:lnTo>
                    <a:pt x="346508" y="464030"/>
                  </a:lnTo>
                  <a:lnTo>
                    <a:pt x="344819" y="461976"/>
                  </a:lnTo>
                  <a:lnTo>
                    <a:pt x="343126" y="459926"/>
                  </a:lnTo>
                  <a:lnTo>
                    <a:pt x="341429" y="457879"/>
                  </a:lnTo>
                  <a:lnTo>
                    <a:pt x="339727" y="455836"/>
                  </a:lnTo>
                  <a:lnTo>
                    <a:pt x="338021" y="453797"/>
                  </a:lnTo>
                  <a:lnTo>
                    <a:pt x="336311" y="451761"/>
                  </a:lnTo>
                  <a:lnTo>
                    <a:pt x="334596" y="449729"/>
                  </a:lnTo>
                  <a:lnTo>
                    <a:pt x="332877" y="447700"/>
                  </a:lnTo>
                  <a:lnTo>
                    <a:pt x="331154" y="445675"/>
                  </a:lnTo>
                  <a:lnTo>
                    <a:pt x="329427" y="443654"/>
                  </a:lnTo>
                  <a:lnTo>
                    <a:pt x="327695" y="441636"/>
                  </a:lnTo>
                  <a:lnTo>
                    <a:pt x="325960" y="439622"/>
                  </a:lnTo>
                  <a:lnTo>
                    <a:pt x="324219" y="437611"/>
                  </a:lnTo>
                  <a:lnTo>
                    <a:pt x="322475" y="435604"/>
                  </a:lnTo>
                  <a:lnTo>
                    <a:pt x="320727" y="433601"/>
                  </a:lnTo>
                  <a:lnTo>
                    <a:pt x="318975" y="431601"/>
                  </a:lnTo>
                  <a:lnTo>
                    <a:pt x="317218" y="429605"/>
                  </a:lnTo>
                  <a:lnTo>
                    <a:pt x="315457" y="427613"/>
                  </a:lnTo>
                  <a:lnTo>
                    <a:pt x="313691" y="425624"/>
                  </a:lnTo>
                  <a:lnTo>
                    <a:pt x="311922" y="423640"/>
                  </a:lnTo>
                  <a:lnTo>
                    <a:pt x="310149" y="421658"/>
                  </a:lnTo>
                  <a:lnTo>
                    <a:pt x="308371" y="419681"/>
                  </a:lnTo>
                  <a:lnTo>
                    <a:pt x="306589" y="417707"/>
                  </a:lnTo>
                  <a:lnTo>
                    <a:pt x="304804" y="415738"/>
                  </a:lnTo>
                  <a:lnTo>
                    <a:pt x="303014" y="413772"/>
                  </a:lnTo>
                  <a:lnTo>
                    <a:pt x="301220" y="411809"/>
                  </a:lnTo>
                  <a:lnTo>
                    <a:pt x="299422" y="409850"/>
                  </a:lnTo>
                  <a:lnTo>
                    <a:pt x="297619" y="407896"/>
                  </a:lnTo>
                  <a:lnTo>
                    <a:pt x="295813" y="405944"/>
                  </a:lnTo>
                  <a:lnTo>
                    <a:pt x="294002" y="403997"/>
                  </a:lnTo>
                  <a:lnTo>
                    <a:pt x="292188" y="402053"/>
                  </a:lnTo>
                  <a:lnTo>
                    <a:pt x="290369" y="400114"/>
                  </a:lnTo>
                  <a:lnTo>
                    <a:pt x="288546" y="398178"/>
                  </a:lnTo>
                  <a:lnTo>
                    <a:pt x="286720" y="396246"/>
                  </a:lnTo>
                  <a:lnTo>
                    <a:pt x="284889" y="394318"/>
                  </a:lnTo>
                  <a:lnTo>
                    <a:pt x="283054" y="392393"/>
                  </a:lnTo>
                  <a:lnTo>
                    <a:pt x="281215" y="390472"/>
                  </a:lnTo>
                  <a:lnTo>
                    <a:pt x="279373" y="388556"/>
                  </a:lnTo>
                  <a:lnTo>
                    <a:pt x="277526" y="386643"/>
                  </a:lnTo>
                  <a:lnTo>
                    <a:pt x="275675" y="384734"/>
                  </a:lnTo>
                  <a:lnTo>
                    <a:pt x="273820" y="382829"/>
                  </a:lnTo>
                  <a:lnTo>
                    <a:pt x="271961" y="380928"/>
                  </a:lnTo>
                  <a:lnTo>
                    <a:pt x="270098" y="379030"/>
                  </a:lnTo>
                  <a:lnTo>
                    <a:pt x="268231" y="377137"/>
                  </a:lnTo>
                  <a:lnTo>
                    <a:pt x="266361" y="375248"/>
                  </a:lnTo>
                  <a:lnTo>
                    <a:pt x="264486" y="373362"/>
                  </a:lnTo>
                  <a:lnTo>
                    <a:pt x="262607" y="371480"/>
                  </a:lnTo>
                  <a:lnTo>
                    <a:pt x="260725" y="369603"/>
                  </a:lnTo>
                  <a:lnTo>
                    <a:pt x="258838" y="367729"/>
                  </a:lnTo>
                  <a:lnTo>
                    <a:pt x="256948" y="365859"/>
                  </a:lnTo>
                  <a:lnTo>
                    <a:pt x="255053" y="363994"/>
                  </a:lnTo>
                  <a:lnTo>
                    <a:pt x="253155" y="362132"/>
                  </a:lnTo>
                  <a:lnTo>
                    <a:pt x="251253" y="360274"/>
                  </a:lnTo>
                  <a:lnTo>
                    <a:pt x="249347" y="358420"/>
                  </a:lnTo>
                  <a:lnTo>
                    <a:pt x="247437" y="356570"/>
                  </a:lnTo>
                  <a:lnTo>
                    <a:pt x="245523" y="354724"/>
                  </a:lnTo>
                  <a:lnTo>
                    <a:pt x="243605" y="352882"/>
                  </a:lnTo>
                  <a:lnTo>
                    <a:pt x="241684" y="351044"/>
                  </a:lnTo>
                  <a:lnTo>
                    <a:pt x="239759" y="349211"/>
                  </a:lnTo>
                  <a:lnTo>
                    <a:pt x="237829" y="347381"/>
                  </a:lnTo>
                  <a:lnTo>
                    <a:pt x="235896" y="345555"/>
                  </a:lnTo>
                  <a:lnTo>
                    <a:pt x="233959" y="343734"/>
                  </a:lnTo>
                  <a:lnTo>
                    <a:pt x="232019" y="341916"/>
                  </a:lnTo>
                  <a:lnTo>
                    <a:pt x="230074" y="340102"/>
                  </a:lnTo>
                  <a:lnTo>
                    <a:pt x="228126" y="338293"/>
                  </a:lnTo>
                  <a:lnTo>
                    <a:pt x="226174" y="336488"/>
                  </a:lnTo>
                  <a:lnTo>
                    <a:pt x="224218" y="334686"/>
                  </a:lnTo>
                  <a:lnTo>
                    <a:pt x="222258" y="332889"/>
                  </a:lnTo>
                  <a:lnTo>
                    <a:pt x="220295" y="331096"/>
                  </a:lnTo>
                  <a:lnTo>
                    <a:pt x="218328" y="329307"/>
                  </a:lnTo>
                  <a:lnTo>
                    <a:pt x="216357" y="327522"/>
                  </a:lnTo>
                  <a:lnTo>
                    <a:pt x="214383" y="325742"/>
                  </a:lnTo>
                  <a:lnTo>
                    <a:pt x="212404" y="323965"/>
                  </a:lnTo>
                  <a:lnTo>
                    <a:pt x="210422" y="322193"/>
                  </a:lnTo>
                  <a:lnTo>
                    <a:pt x="208436" y="320425"/>
                  </a:lnTo>
                  <a:lnTo>
                    <a:pt x="206447" y="318661"/>
                  </a:lnTo>
                  <a:lnTo>
                    <a:pt x="204454" y="316901"/>
                  </a:lnTo>
                  <a:lnTo>
                    <a:pt x="202457" y="315145"/>
                  </a:lnTo>
                  <a:lnTo>
                    <a:pt x="200457" y="313393"/>
                  </a:lnTo>
                  <a:lnTo>
                    <a:pt x="198452" y="311646"/>
                  </a:lnTo>
                  <a:lnTo>
                    <a:pt x="196445" y="309903"/>
                  </a:lnTo>
                  <a:lnTo>
                    <a:pt x="194433" y="308164"/>
                  </a:lnTo>
                  <a:lnTo>
                    <a:pt x="192418" y="306429"/>
                  </a:lnTo>
                  <a:lnTo>
                    <a:pt x="190399" y="304699"/>
                  </a:lnTo>
                  <a:lnTo>
                    <a:pt x="188377" y="302972"/>
                  </a:lnTo>
                  <a:lnTo>
                    <a:pt x="186351" y="301251"/>
                  </a:lnTo>
                  <a:lnTo>
                    <a:pt x="184321" y="299533"/>
                  </a:lnTo>
                  <a:lnTo>
                    <a:pt x="182288" y="297819"/>
                  </a:lnTo>
                  <a:lnTo>
                    <a:pt x="180252" y="296110"/>
                  </a:lnTo>
                  <a:lnTo>
                    <a:pt x="178211" y="294405"/>
                  </a:lnTo>
                  <a:lnTo>
                    <a:pt x="176167" y="292704"/>
                  </a:lnTo>
                  <a:lnTo>
                    <a:pt x="174120" y="291008"/>
                  </a:lnTo>
                  <a:lnTo>
                    <a:pt x="172069" y="289316"/>
                  </a:lnTo>
                  <a:lnTo>
                    <a:pt x="170014" y="287628"/>
                  </a:lnTo>
                  <a:lnTo>
                    <a:pt x="167956" y="285944"/>
                  </a:lnTo>
                  <a:lnTo>
                    <a:pt x="165895" y="284265"/>
                  </a:lnTo>
                  <a:lnTo>
                    <a:pt x="163830" y="282590"/>
                  </a:lnTo>
                  <a:lnTo>
                    <a:pt x="161761" y="280920"/>
                  </a:lnTo>
                  <a:lnTo>
                    <a:pt x="159689" y="279254"/>
                  </a:lnTo>
                  <a:lnTo>
                    <a:pt x="157613" y="277592"/>
                  </a:lnTo>
                  <a:lnTo>
                    <a:pt x="155534" y="275934"/>
                  </a:lnTo>
                  <a:lnTo>
                    <a:pt x="153452" y="274281"/>
                  </a:lnTo>
                  <a:lnTo>
                    <a:pt x="151365" y="272633"/>
                  </a:lnTo>
                  <a:lnTo>
                    <a:pt x="149276" y="270988"/>
                  </a:lnTo>
                  <a:lnTo>
                    <a:pt x="147183" y="269348"/>
                  </a:lnTo>
                  <a:lnTo>
                    <a:pt x="145087" y="267712"/>
                  </a:lnTo>
                  <a:lnTo>
                    <a:pt x="142987" y="266081"/>
                  </a:lnTo>
                  <a:lnTo>
                    <a:pt x="140884" y="264454"/>
                  </a:lnTo>
                  <a:lnTo>
                    <a:pt x="138777" y="262832"/>
                  </a:lnTo>
                  <a:lnTo>
                    <a:pt x="136668" y="261214"/>
                  </a:lnTo>
                  <a:lnTo>
                    <a:pt x="134554" y="259600"/>
                  </a:lnTo>
                  <a:lnTo>
                    <a:pt x="132437" y="257991"/>
                  </a:lnTo>
                  <a:lnTo>
                    <a:pt x="130317" y="256387"/>
                  </a:lnTo>
                  <a:lnTo>
                    <a:pt x="128194" y="254786"/>
                  </a:lnTo>
                  <a:lnTo>
                    <a:pt x="126067" y="253190"/>
                  </a:lnTo>
                  <a:lnTo>
                    <a:pt x="123937" y="251599"/>
                  </a:lnTo>
                  <a:lnTo>
                    <a:pt x="121803" y="250012"/>
                  </a:lnTo>
                  <a:lnTo>
                    <a:pt x="119667" y="248430"/>
                  </a:lnTo>
                  <a:lnTo>
                    <a:pt x="117527" y="246852"/>
                  </a:lnTo>
                  <a:lnTo>
                    <a:pt x="115383" y="245278"/>
                  </a:lnTo>
                  <a:lnTo>
                    <a:pt x="113236" y="243709"/>
                  </a:lnTo>
                  <a:lnTo>
                    <a:pt x="111087" y="242145"/>
                  </a:lnTo>
                  <a:lnTo>
                    <a:pt x="108933" y="240585"/>
                  </a:lnTo>
                  <a:lnTo>
                    <a:pt x="106777" y="239029"/>
                  </a:lnTo>
                  <a:lnTo>
                    <a:pt x="104617" y="237479"/>
                  </a:lnTo>
                  <a:lnTo>
                    <a:pt x="102454" y="235932"/>
                  </a:lnTo>
                  <a:lnTo>
                    <a:pt x="100288" y="234390"/>
                  </a:lnTo>
                  <a:lnTo>
                    <a:pt x="98118" y="232853"/>
                  </a:lnTo>
                  <a:lnTo>
                    <a:pt x="95946" y="231320"/>
                  </a:lnTo>
                  <a:lnTo>
                    <a:pt x="93770" y="229792"/>
                  </a:lnTo>
                  <a:lnTo>
                    <a:pt x="91591" y="228269"/>
                  </a:lnTo>
                  <a:lnTo>
                    <a:pt x="89408" y="226749"/>
                  </a:lnTo>
                  <a:lnTo>
                    <a:pt x="87223" y="225235"/>
                  </a:lnTo>
                  <a:lnTo>
                    <a:pt x="85034" y="223725"/>
                  </a:lnTo>
                  <a:lnTo>
                    <a:pt x="82843" y="222220"/>
                  </a:lnTo>
                  <a:lnTo>
                    <a:pt x="80648" y="220719"/>
                  </a:lnTo>
                  <a:lnTo>
                    <a:pt x="78450" y="219223"/>
                  </a:lnTo>
                  <a:lnTo>
                    <a:pt x="76248" y="217731"/>
                  </a:lnTo>
                  <a:lnTo>
                    <a:pt x="74044" y="216244"/>
                  </a:lnTo>
                  <a:lnTo>
                    <a:pt x="71836" y="214762"/>
                  </a:lnTo>
                  <a:lnTo>
                    <a:pt x="69626" y="213284"/>
                  </a:lnTo>
                  <a:lnTo>
                    <a:pt x="67413" y="211812"/>
                  </a:lnTo>
                  <a:lnTo>
                    <a:pt x="65196" y="210343"/>
                  </a:lnTo>
                  <a:lnTo>
                    <a:pt x="62976" y="208879"/>
                  </a:lnTo>
                  <a:lnTo>
                    <a:pt x="60753" y="207420"/>
                  </a:lnTo>
                  <a:lnTo>
                    <a:pt x="58527" y="205966"/>
                  </a:lnTo>
                  <a:lnTo>
                    <a:pt x="56298" y="204516"/>
                  </a:lnTo>
                  <a:lnTo>
                    <a:pt x="54067" y="203071"/>
                  </a:lnTo>
                  <a:lnTo>
                    <a:pt x="51831" y="201631"/>
                  </a:lnTo>
                  <a:lnTo>
                    <a:pt x="49594" y="200195"/>
                  </a:lnTo>
                  <a:lnTo>
                    <a:pt x="47353" y="198764"/>
                  </a:lnTo>
                  <a:lnTo>
                    <a:pt x="45109" y="197338"/>
                  </a:lnTo>
                  <a:lnTo>
                    <a:pt x="42862" y="195916"/>
                  </a:lnTo>
                  <a:lnTo>
                    <a:pt x="40612" y="194499"/>
                  </a:lnTo>
                  <a:lnTo>
                    <a:pt x="38359" y="193087"/>
                  </a:lnTo>
                  <a:lnTo>
                    <a:pt x="36103" y="191680"/>
                  </a:lnTo>
                  <a:lnTo>
                    <a:pt x="33844" y="190277"/>
                  </a:lnTo>
                  <a:lnTo>
                    <a:pt x="31582" y="188879"/>
                  </a:lnTo>
                  <a:lnTo>
                    <a:pt x="29318" y="187485"/>
                  </a:lnTo>
                  <a:lnTo>
                    <a:pt x="27050" y="186097"/>
                  </a:lnTo>
                  <a:lnTo>
                    <a:pt x="24779" y="184713"/>
                  </a:lnTo>
                  <a:lnTo>
                    <a:pt x="22506" y="183334"/>
                  </a:lnTo>
                  <a:lnTo>
                    <a:pt x="20230" y="181960"/>
                  </a:lnTo>
                  <a:lnTo>
                    <a:pt x="17951" y="180591"/>
                  </a:lnTo>
                  <a:lnTo>
                    <a:pt x="15669" y="179226"/>
                  </a:lnTo>
                  <a:lnTo>
                    <a:pt x="13384" y="177866"/>
                  </a:lnTo>
                  <a:lnTo>
                    <a:pt x="11096" y="176511"/>
                  </a:lnTo>
                  <a:lnTo>
                    <a:pt x="8806" y="175160"/>
                  </a:lnTo>
                  <a:lnTo>
                    <a:pt x="6512" y="173815"/>
                  </a:lnTo>
                  <a:lnTo>
                    <a:pt x="4216" y="172474"/>
                  </a:lnTo>
                  <a:lnTo>
                    <a:pt x="1917" y="171138"/>
                  </a:lnTo>
                  <a:lnTo>
                    <a:pt x="0" y="170029"/>
                  </a:lnTo>
                  <a:lnTo>
                    <a:pt x="1535" y="169144"/>
                  </a:lnTo>
                  <a:lnTo>
                    <a:pt x="3841" y="167820"/>
                  </a:lnTo>
                  <a:lnTo>
                    <a:pt x="6150" y="166501"/>
                  </a:lnTo>
                  <a:lnTo>
                    <a:pt x="8461" y="165187"/>
                  </a:lnTo>
                  <a:lnTo>
                    <a:pt x="10775" y="163877"/>
                  </a:lnTo>
                  <a:lnTo>
                    <a:pt x="13092" y="162573"/>
                  </a:lnTo>
                  <a:lnTo>
                    <a:pt x="15412" y="161273"/>
                  </a:lnTo>
                  <a:lnTo>
                    <a:pt x="17734" y="159979"/>
                  </a:lnTo>
                  <a:lnTo>
                    <a:pt x="20060" y="158689"/>
                  </a:lnTo>
                  <a:lnTo>
                    <a:pt x="22387" y="157404"/>
                  </a:lnTo>
                  <a:lnTo>
                    <a:pt x="24718" y="156124"/>
                  </a:lnTo>
                  <a:lnTo>
                    <a:pt x="27051" y="154848"/>
                  </a:lnTo>
                  <a:lnTo>
                    <a:pt x="29387" y="153578"/>
                  </a:lnTo>
                  <a:lnTo>
                    <a:pt x="31725" y="152312"/>
                  </a:lnTo>
                  <a:lnTo>
                    <a:pt x="34066" y="151052"/>
                  </a:lnTo>
                  <a:lnTo>
                    <a:pt x="36410" y="149796"/>
                  </a:lnTo>
                  <a:lnTo>
                    <a:pt x="38757" y="148546"/>
                  </a:lnTo>
                  <a:lnTo>
                    <a:pt x="41105" y="147300"/>
                  </a:lnTo>
                  <a:lnTo>
                    <a:pt x="43457" y="146059"/>
                  </a:lnTo>
                  <a:lnTo>
                    <a:pt x="45811" y="144823"/>
                  </a:lnTo>
                  <a:lnTo>
                    <a:pt x="48168" y="143592"/>
                  </a:lnTo>
                  <a:lnTo>
                    <a:pt x="50528" y="142366"/>
                  </a:lnTo>
                  <a:lnTo>
                    <a:pt x="52890" y="141145"/>
                  </a:lnTo>
                  <a:lnTo>
                    <a:pt x="55254" y="139929"/>
                  </a:lnTo>
                  <a:lnTo>
                    <a:pt x="57621" y="138717"/>
                  </a:lnTo>
                  <a:lnTo>
                    <a:pt x="59991" y="137511"/>
                  </a:lnTo>
                  <a:lnTo>
                    <a:pt x="62363" y="136310"/>
                  </a:lnTo>
                  <a:lnTo>
                    <a:pt x="64737" y="135114"/>
                  </a:lnTo>
                  <a:lnTo>
                    <a:pt x="67114" y="133922"/>
                  </a:lnTo>
                  <a:lnTo>
                    <a:pt x="69494" y="132736"/>
                  </a:lnTo>
                  <a:lnTo>
                    <a:pt x="71876" y="131554"/>
                  </a:lnTo>
                  <a:lnTo>
                    <a:pt x="74261" y="130378"/>
                  </a:lnTo>
                  <a:lnTo>
                    <a:pt x="76647" y="129207"/>
                  </a:lnTo>
                  <a:lnTo>
                    <a:pt x="79037" y="128040"/>
                  </a:lnTo>
                  <a:lnTo>
                    <a:pt x="81429" y="126879"/>
                  </a:lnTo>
                  <a:lnTo>
                    <a:pt x="83823" y="125723"/>
                  </a:lnTo>
                  <a:lnTo>
                    <a:pt x="86220" y="124571"/>
                  </a:lnTo>
                  <a:lnTo>
                    <a:pt x="88619" y="123425"/>
                  </a:lnTo>
                  <a:lnTo>
                    <a:pt x="91020" y="122284"/>
                  </a:lnTo>
                  <a:lnTo>
                    <a:pt x="93425" y="121147"/>
                  </a:lnTo>
                  <a:lnTo>
                    <a:pt x="95831" y="120016"/>
                  </a:lnTo>
                  <a:lnTo>
                    <a:pt x="98239" y="118890"/>
                  </a:lnTo>
                  <a:lnTo>
                    <a:pt x="100650" y="117769"/>
                  </a:lnTo>
                  <a:lnTo>
                    <a:pt x="103064" y="116653"/>
                  </a:lnTo>
                  <a:lnTo>
                    <a:pt x="105480" y="115542"/>
                  </a:lnTo>
                  <a:lnTo>
                    <a:pt x="107898" y="114436"/>
                  </a:lnTo>
                  <a:lnTo>
                    <a:pt x="110318" y="113335"/>
                  </a:lnTo>
                  <a:lnTo>
                    <a:pt x="112741" y="112239"/>
                  </a:lnTo>
                  <a:lnTo>
                    <a:pt x="115165" y="111149"/>
                  </a:lnTo>
                  <a:lnTo>
                    <a:pt x="117592" y="110063"/>
                  </a:lnTo>
                  <a:lnTo>
                    <a:pt x="120022" y="108983"/>
                  </a:lnTo>
                  <a:lnTo>
                    <a:pt x="122454" y="107907"/>
                  </a:lnTo>
                  <a:lnTo>
                    <a:pt x="124888" y="106837"/>
                  </a:lnTo>
                  <a:lnTo>
                    <a:pt x="127324" y="105771"/>
                  </a:lnTo>
                  <a:lnTo>
                    <a:pt x="129762" y="104711"/>
                  </a:lnTo>
                  <a:lnTo>
                    <a:pt x="132203" y="103656"/>
                  </a:lnTo>
                  <a:lnTo>
                    <a:pt x="134646" y="102606"/>
                  </a:lnTo>
                  <a:lnTo>
                    <a:pt x="137091" y="101561"/>
                  </a:lnTo>
                  <a:lnTo>
                    <a:pt x="139538" y="100522"/>
                  </a:lnTo>
                  <a:lnTo>
                    <a:pt x="141987" y="99487"/>
                  </a:lnTo>
                  <a:lnTo>
                    <a:pt x="144439" y="98458"/>
                  </a:lnTo>
                  <a:lnTo>
                    <a:pt x="146893" y="97434"/>
                  </a:lnTo>
                  <a:lnTo>
                    <a:pt x="149349" y="96414"/>
                  </a:lnTo>
                  <a:lnTo>
                    <a:pt x="151807" y="95400"/>
                  </a:lnTo>
                  <a:lnTo>
                    <a:pt x="154267" y="94391"/>
                  </a:lnTo>
                  <a:lnTo>
                    <a:pt x="156729" y="93388"/>
                  </a:lnTo>
                  <a:lnTo>
                    <a:pt x="159193" y="92389"/>
                  </a:lnTo>
                  <a:lnTo>
                    <a:pt x="161660" y="91396"/>
                  </a:lnTo>
                  <a:lnTo>
                    <a:pt x="164128" y="90408"/>
                  </a:lnTo>
                  <a:lnTo>
                    <a:pt x="166599" y="89425"/>
                  </a:lnTo>
                  <a:lnTo>
                    <a:pt x="169071" y="88447"/>
                  </a:lnTo>
                  <a:lnTo>
                    <a:pt x="171546" y="87474"/>
                  </a:lnTo>
                  <a:lnTo>
                    <a:pt x="174022" y="86507"/>
                  </a:lnTo>
                  <a:lnTo>
                    <a:pt x="176501" y="85545"/>
                  </a:lnTo>
                  <a:lnTo>
                    <a:pt x="178982" y="84588"/>
                  </a:lnTo>
                  <a:lnTo>
                    <a:pt x="181465" y="83636"/>
                  </a:lnTo>
                  <a:lnTo>
                    <a:pt x="183949" y="82689"/>
                  </a:lnTo>
                  <a:lnTo>
                    <a:pt x="186436" y="81748"/>
                  </a:lnTo>
                  <a:lnTo>
                    <a:pt x="188924" y="80811"/>
                  </a:lnTo>
                  <a:lnTo>
                    <a:pt x="191415" y="79880"/>
                  </a:lnTo>
                  <a:lnTo>
                    <a:pt x="193908" y="78955"/>
                  </a:lnTo>
                  <a:lnTo>
                    <a:pt x="196402" y="78034"/>
                  </a:lnTo>
                  <a:lnTo>
                    <a:pt x="198898" y="77118"/>
                  </a:lnTo>
                  <a:lnTo>
                    <a:pt x="201397" y="76208"/>
                  </a:lnTo>
                  <a:lnTo>
                    <a:pt x="203897" y="75304"/>
                  </a:lnTo>
                  <a:lnTo>
                    <a:pt x="206399" y="74404"/>
                  </a:lnTo>
                  <a:lnTo>
                    <a:pt x="208903" y="73509"/>
                  </a:lnTo>
                  <a:lnTo>
                    <a:pt x="211409" y="72620"/>
                  </a:lnTo>
                  <a:lnTo>
                    <a:pt x="213917" y="71736"/>
                  </a:lnTo>
                  <a:lnTo>
                    <a:pt x="216426" y="70858"/>
                  </a:lnTo>
                  <a:lnTo>
                    <a:pt x="218937" y="69984"/>
                  </a:lnTo>
                  <a:lnTo>
                    <a:pt x="221451" y="69116"/>
                  </a:lnTo>
                  <a:lnTo>
                    <a:pt x="223966" y="68253"/>
                  </a:lnTo>
                  <a:lnTo>
                    <a:pt x="226483" y="67396"/>
                  </a:lnTo>
                  <a:lnTo>
                    <a:pt x="229001" y="66543"/>
                  </a:lnTo>
                  <a:lnTo>
                    <a:pt x="231522" y="65696"/>
                  </a:lnTo>
                  <a:lnTo>
                    <a:pt x="234044" y="64855"/>
                  </a:lnTo>
                  <a:lnTo>
                    <a:pt x="236568" y="64018"/>
                  </a:lnTo>
                  <a:lnTo>
                    <a:pt x="239093" y="63187"/>
                  </a:lnTo>
                  <a:lnTo>
                    <a:pt x="241621" y="62361"/>
                  </a:lnTo>
                  <a:lnTo>
                    <a:pt x="244150" y="61540"/>
                  </a:lnTo>
                  <a:lnTo>
                    <a:pt x="246681" y="60725"/>
                  </a:lnTo>
                  <a:lnTo>
                    <a:pt x="249213" y="59915"/>
                  </a:lnTo>
                  <a:lnTo>
                    <a:pt x="251748" y="59111"/>
                  </a:lnTo>
                  <a:lnTo>
                    <a:pt x="254283" y="58311"/>
                  </a:lnTo>
                  <a:lnTo>
                    <a:pt x="256821" y="57517"/>
                  </a:lnTo>
                  <a:lnTo>
                    <a:pt x="259360" y="56728"/>
                  </a:lnTo>
                  <a:lnTo>
                    <a:pt x="261901" y="55945"/>
                  </a:lnTo>
                  <a:lnTo>
                    <a:pt x="264444" y="55167"/>
                  </a:lnTo>
                  <a:lnTo>
                    <a:pt x="266988" y="54394"/>
                  </a:lnTo>
                  <a:lnTo>
                    <a:pt x="269534" y="53627"/>
                  </a:lnTo>
                  <a:lnTo>
                    <a:pt x="272081" y="52865"/>
                  </a:lnTo>
                  <a:lnTo>
                    <a:pt x="274630" y="52108"/>
                  </a:lnTo>
                  <a:lnTo>
                    <a:pt x="277181" y="51356"/>
                  </a:lnTo>
                  <a:lnTo>
                    <a:pt x="279733" y="50610"/>
                  </a:lnTo>
                  <a:lnTo>
                    <a:pt x="282286" y="49870"/>
                  </a:lnTo>
                  <a:lnTo>
                    <a:pt x="284842" y="49134"/>
                  </a:lnTo>
                  <a:lnTo>
                    <a:pt x="287398" y="48404"/>
                  </a:lnTo>
                  <a:lnTo>
                    <a:pt x="289956" y="47680"/>
                  </a:lnTo>
                  <a:lnTo>
                    <a:pt x="292516" y="46960"/>
                  </a:lnTo>
                  <a:lnTo>
                    <a:pt x="295078" y="46246"/>
                  </a:lnTo>
                  <a:lnTo>
                    <a:pt x="297640" y="45538"/>
                  </a:lnTo>
                  <a:lnTo>
                    <a:pt x="300205" y="44835"/>
                  </a:lnTo>
                  <a:lnTo>
                    <a:pt x="302770" y="44137"/>
                  </a:lnTo>
                  <a:lnTo>
                    <a:pt x="305338" y="43444"/>
                  </a:lnTo>
                  <a:lnTo>
                    <a:pt x="307906" y="42757"/>
                  </a:lnTo>
                  <a:lnTo>
                    <a:pt x="310476" y="42076"/>
                  </a:lnTo>
                  <a:lnTo>
                    <a:pt x="313048" y="41399"/>
                  </a:lnTo>
                  <a:lnTo>
                    <a:pt x="315621" y="40728"/>
                  </a:lnTo>
                  <a:lnTo>
                    <a:pt x="318195" y="40063"/>
                  </a:lnTo>
                  <a:lnTo>
                    <a:pt x="320771" y="39403"/>
                  </a:lnTo>
                  <a:lnTo>
                    <a:pt x="323348" y="38748"/>
                  </a:lnTo>
                  <a:lnTo>
                    <a:pt x="325926" y="38099"/>
                  </a:lnTo>
                  <a:lnTo>
                    <a:pt x="328506" y="37455"/>
                  </a:lnTo>
                  <a:lnTo>
                    <a:pt x="331087" y="36816"/>
                  </a:lnTo>
                  <a:lnTo>
                    <a:pt x="333669" y="36183"/>
                  </a:lnTo>
                  <a:lnTo>
                    <a:pt x="336253" y="35555"/>
                  </a:lnTo>
                  <a:lnTo>
                    <a:pt x="338838" y="34933"/>
                  </a:lnTo>
                  <a:lnTo>
                    <a:pt x="341425" y="34316"/>
                  </a:lnTo>
                  <a:lnTo>
                    <a:pt x="344012" y="33705"/>
                  </a:lnTo>
                  <a:lnTo>
                    <a:pt x="346601" y="33099"/>
                  </a:lnTo>
                  <a:lnTo>
                    <a:pt x="349191" y="32498"/>
                  </a:lnTo>
                  <a:lnTo>
                    <a:pt x="351783" y="31903"/>
                  </a:lnTo>
                  <a:lnTo>
                    <a:pt x="354376" y="31313"/>
                  </a:lnTo>
                  <a:lnTo>
                    <a:pt x="356969" y="30729"/>
                  </a:lnTo>
                  <a:lnTo>
                    <a:pt x="359565" y="30150"/>
                  </a:lnTo>
                  <a:lnTo>
                    <a:pt x="362161" y="29577"/>
                  </a:lnTo>
                  <a:lnTo>
                    <a:pt x="364759" y="29009"/>
                  </a:lnTo>
                  <a:lnTo>
                    <a:pt x="367357" y="28446"/>
                  </a:lnTo>
                  <a:lnTo>
                    <a:pt x="369957" y="27889"/>
                  </a:lnTo>
                  <a:lnTo>
                    <a:pt x="372558" y="27338"/>
                  </a:lnTo>
                  <a:lnTo>
                    <a:pt x="375161" y="26792"/>
                  </a:lnTo>
                  <a:lnTo>
                    <a:pt x="377764" y="26251"/>
                  </a:lnTo>
                  <a:lnTo>
                    <a:pt x="380368" y="25715"/>
                  </a:lnTo>
                  <a:lnTo>
                    <a:pt x="382974" y="25186"/>
                  </a:lnTo>
                  <a:lnTo>
                    <a:pt x="385581" y="24661"/>
                  </a:lnTo>
                  <a:lnTo>
                    <a:pt x="388188" y="24142"/>
                  </a:lnTo>
                  <a:lnTo>
                    <a:pt x="390797" y="23629"/>
                  </a:lnTo>
                  <a:lnTo>
                    <a:pt x="393407" y="23121"/>
                  </a:lnTo>
                  <a:lnTo>
                    <a:pt x="396018" y="22618"/>
                  </a:lnTo>
                  <a:lnTo>
                    <a:pt x="398630" y="22122"/>
                  </a:lnTo>
                  <a:lnTo>
                    <a:pt x="401244" y="21630"/>
                  </a:lnTo>
                  <a:lnTo>
                    <a:pt x="403858" y="21144"/>
                  </a:lnTo>
                  <a:lnTo>
                    <a:pt x="406473" y="20663"/>
                  </a:lnTo>
                  <a:lnTo>
                    <a:pt x="409089" y="20188"/>
                  </a:lnTo>
                  <a:lnTo>
                    <a:pt x="411706" y="19718"/>
                  </a:lnTo>
                  <a:lnTo>
                    <a:pt x="414324" y="19254"/>
                  </a:lnTo>
                  <a:lnTo>
                    <a:pt x="416943" y="18796"/>
                  </a:lnTo>
                  <a:lnTo>
                    <a:pt x="419563" y="18342"/>
                  </a:lnTo>
                  <a:lnTo>
                    <a:pt x="422184" y="17895"/>
                  </a:lnTo>
                  <a:lnTo>
                    <a:pt x="424806" y="17452"/>
                  </a:lnTo>
                  <a:lnTo>
                    <a:pt x="427429" y="17016"/>
                  </a:lnTo>
                  <a:lnTo>
                    <a:pt x="430053" y="16585"/>
                  </a:lnTo>
                  <a:lnTo>
                    <a:pt x="432677" y="16159"/>
                  </a:lnTo>
                  <a:lnTo>
                    <a:pt x="435303" y="15739"/>
                  </a:lnTo>
                  <a:lnTo>
                    <a:pt x="437929" y="15324"/>
                  </a:lnTo>
                  <a:lnTo>
                    <a:pt x="440556" y="14915"/>
                  </a:lnTo>
                  <a:lnTo>
                    <a:pt x="443184" y="14511"/>
                  </a:lnTo>
                  <a:lnTo>
                    <a:pt x="445813" y="14113"/>
                  </a:lnTo>
                  <a:lnTo>
                    <a:pt x="448443" y="13720"/>
                  </a:lnTo>
                  <a:lnTo>
                    <a:pt x="451074" y="13333"/>
                  </a:lnTo>
                  <a:lnTo>
                    <a:pt x="453705" y="12951"/>
                  </a:lnTo>
                  <a:lnTo>
                    <a:pt x="456337" y="12575"/>
                  </a:lnTo>
                  <a:lnTo>
                    <a:pt x="458970" y="12205"/>
                  </a:lnTo>
                  <a:lnTo>
                    <a:pt x="461604" y="11839"/>
                  </a:lnTo>
                  <a:lnTo>
                    <a:pt x="464238" y="11480"/>
                  </a:lnTo>
                  <a:lnTo>
                    <a:pt x="466873" y="11126"/>
                  </a:lnTo>
                  <a:lnTo>
                    <a:pt x="469509" y="10777"/>
                  </a:lnTo>
                  <a:lnTo>
                    <a:pt x="472146" y="10434"/>
                  </a:lnTo>
                  <a:lnTo>
                    <a:pt x="474784" y="10097"/>
                  </a:lnTo>
                  <a:lnTo>
                    <a:pt x="477422" y="9765"/>
                  </a:lnTo>
                  <a:lnTo>
                    <a:pt x="480061" y="9438"/>
                  </a:lnTo>
                  <a:lnTo>
                    <a:pt x="482700" y="9117"/>
                  </a:lnTo>
                  <a:lnTo>
                    <a:pt x="485340" y="8802"/>
                  </a:lnTo>
                  <a:lnTo>
                    <a:pt x="487981" y="8492"/>
                  </a:lnTo>
                  <a:lnTo>
                    <a:pt x="490622" y="8188"/>
                  </a:lnTo>
                  <a:lnTo>
                    <a:pt x="493264" y="7889"/>
                  </a:lnTo>
                  <a:lnTo>
                    <a:pt x="495907" y="7596"/>
                  </a:lnTo>
                  <a:lnTo>
                    <a:pt x="498551" y="7308"/>
                  </a:lnTo>
                  <a:lnTo>
                    <a:pt x="501195" y="7026"/>
                  </a:lnTo>
                  <a:lnTo>
                    <a:pt x="503839" y="6749"/>
                  </a:lnTo>
                  <a:lnTo>
                    <a:pt x="506484" y="6478"/>
                  </a:lnTo>
                  <a:lnTo>
                    <a:pt x="509130" y="6212"/>
                  </a:lnTo>
                  <a:lnTo>
                    <a:pt x="511776" y="5953"/>
                  </a:lnTo>
                  <a:lnTo>
                    <a:pt x="514423" y="5698"/>
                  </a:lnTo>
                  <a:lnTo>
                    <a:pt x="517070" y="5449"/>
                  </a:lnTo>
                  <a:lnTo>
                    <a:pt x="519718" y="5206"/>
                  </a:lnTo>
                  <a:lnTo>
                    <a:pt x="522366" y="4968"/>
                  </a:lnTo>
                  <a:lnTo>
                    <a:pt x="525015" y="4736"/>
                  </a:lnTo>
                  <a:lnTo>
                    <a:pt x="527664" y="4509"/>
                  </a:lnTo>
                  <a:lnTo>
                    <a:pt x="530314" y="4288"/>
                  </a:lnTo>
                  <a:lnTo>
                    <a:pt x="532964" y="4072"/>
                  </a:lnTo>
                  <a:lnTo>
                    <a:pt x="535614" y="3862"/>
                  </a:lnTo>
                  <a:lnTo>
                    <a:pt x="538265" y="3657"/>
                  </a:lnTo>
                  <a:lnTo>
                    <a:pt x="540917" y="3458"/>
                  </a:lnTo>
                  <a:lnTo>
                    <a:pt x="543569" y="3265"/>
                  </a:lnTo>
                  <a:lnTo>
                    <a:pt x="546221" y="3077"/>
                  </a:lnTo>
                  <a:lnTo>
                    <a:pt x="548874" y="2895"/>
                  </a:lnTo>
                  <a:lnTo>
                    <a:pt x="551527" y="2718"/>
                  </a:lnTo>
                  <a:lnTo>
                    <a:pt x="554180" y="2547"/>
                  </a:lnTo>
                  <a:lnTo>
                    <a:pt x="556834" y="2381"/>
                  </a:lnTo>
                  <a:lnTo>
                    <a:pt x="559488" y="2221"/>
                  </a:lnTo>
                  <a:lnTo>
                    <a:pt x="562142" y="2067"/>
                  </a:lnTo>
                  <a:lnTo>
                    <a:pt x="564797" y="1918"/>
                  </a:lnTo>
                  <a:lnTo>
                    <a:pt x="567452" y="1775"/>
                  </a:lnTo>
                  <a:lnTo>
                    <a:pt x="570107" y="1637"/>
                  </a:lnTo>
                  <a:lnTo>
                    <a:pt x="572763" y="1505"/>
                  </a:lnTo>
                  <a:lnTo>
                    <a:pt x="575419" y="1378"/>
                  </a:lnTo>
                  <a:lnTo>
                    <a:pt x="578075" y="1257"/>
                  </a:lnTo>
                  <a:lnTo>
                    <a:pt x="580732" y="1141"/>
                  </a:lnTo>
                  <a:lnTo>
                    <a:pt x="583388" y="1031"/>
                  </a:lnTo>
                  <a:lnTo>
                    <a:pt x="586045" y="927"/>
                  </a:lnTo>
                  <a:lnTo>
                    <a:pt x="588702" y="828"/>
                  </a:lnTo>
                  <a:lnTo>
                    <a:pt x="591359" y="735"/>
                  </a:lnTo>
                  <a:lnTo>
                    <a:pt x="594017" y="647"/>
                  </a:lnTo>
                  <a:lnTo>
                    <a:pt x="596674" y="565"/>
                  </a:lnTo>
                  <a:lnTo>
                    <a:pt x="599332" y="488"/>
                  </a:lnTo>
                  <a:lnTo>
                    <a:pt x="601991" y="417"/>
                  </a:lnTo>
                  <a:lnTo>
                    <a:pt x="604649" y="352"/>
                  </a:lnTo>
                  <a:lnTo>
                    <a:pt x="607307" y="292"/>
                  </a:lnTo>
                  <a:lnTo>
                    <a:pt x="609965" y="237"/>
                  </a:lnTo>
                  <a:lnTo>
                    <a:pt x="612624" y="189"/>
                  </a:lnTo>
                  <a:lnTo>
                    <a:pt x="615282" y="145"/>
                  </a:lnTo>
                  <a:lnTo>
                    <a:pt x="617941" y="108"/>
                  </a:lnTo>
                  <a:lnTo>
                    <a:pt x="620600" y="76"/>
                  </a:lnTo>
                  <a:lnTo>
                    <a:pt x="623258" y="50"/>
                  </a:lnTo>
                  <a:lnTo>
                    <a:pt x="625917" y="29"/>
                  </a:lnTo>
                  <a:lnTo>
                    <a:pt x="628576" y="13"/>
                  </a:lnTo>
                  <a:lnTo>
                    <a:pt x="631235" y="4"/>
                  </a:lnTo>
                  <a:lnTo>
                    <a:pt x="633894" y="0"/>
                  </a:lnTo>
                  <a:lnTo>
                    <a:pt x="636553" y="1"/>
                  </a:lnTo>
                  <a:lnTo>
                    <a:pt x="639212" y="8"/>
                  </a:lnTo>
                  <a:lnTo>
                    <a:pt x="641871" y="20"/>
                  </a:lnTo>
                  <a:lnTo>
                    <a:pt x="644529" y="38"/>
                  </a:lnTo>
                  <a:lnTo>
                    <a:pt x="647188" y="62"/>
                  </a:lnTo>
                  <a:lnTo>
                    <a:pt x="649847" y="91"/>
                  </a:lnTo>
                  <a:lnTo>
                    <a:pt x="652506" y="126"/>
                  </a:lnTo>
                  <a:lnTo>
                    <a:pt x="655164" y="166"/>
                  </a:lnTo>
                  <a:lnTo>
                    <a:pt x="657823" y="212"/>
                  </a:lnTo>
                  <a:lnTo>
                    <a:pt x="660481" y="264"/>
                  </a:lnTo>
                  <a:lnTo>
                    <a:pt x="663140" y="321"/>
                  </a:lnTo>
                  <a:lnTo>
                    <a:pt x="665798" y="384"/>
                  </a:lnTo>
                  <a:lnTo>
                    <a:pt x="668456" y="452"/>
                  </a:lnTo>
                  <a:lnTo>
                    <a:pt x="671114" y="526"/>
                  </a:lnTo>
                  <a:lnTo>
                    <a:pt x="673772" y="605"/>
                  </a:lnTo>
                  <a:lnTo>
                    <a:pt x="676429" y="690"/>
                  </a:lnTo>
                  <a:lnTo>
                    <a:pt x="679086" y="781"/>
                  </a:lnTo>
                  <a:lnTo>
                    <a:pt x="681744" y="877"/>
                  </a:lnTo>
                  <a:lnTo>
                    <a:pt x="684401" y="978"/>
                  </a:lnTo>
                  <a:lnTo>
                    <a:pt x="687057" y="1086"/>
                  </a:lnTo>
                  <a:lnTo>
                    <a:pt x="689714" y="1198"/>
                  </a:lnTo>
                  <a:lnTo>
                    <a:pt x="692370" y="1317"/>
                  </a:lnTo>
                  <a:lnTo>
                    <a:pt x="695026" y="1441"/>
                  </a:lnTo>
                  <a:lnTo>
                    <a:pt x="697682" y="1570"/>
                  </a:lnTo>
                  <a:lnTo>
                    <a:pt x="700337" y="1705"/>
                  </a:lnTo>
                  <a:lnTo>
                    <a:pt x="702993" y="1846"/>
                  </a:lnTo>
                  <a:lnTo>
                    <a:pt x="705648" y="1992"/>
                  </a:lnTo>
                  <a:lnTo>
                    <a:pt x="708302" y="2143"/>
                  </a:lnTo>
                  <a:lnTo>
                    <a:pt x="710956" y="2301"/>
                  </a:lnTo>
                  <a:lnTo>
                    <a:pt x="713610" y="2463"/>
                  </a:lnTo>
                  <a:lnTo>
                    <a:pt x="716264" y="2632"/>
                  </a:lnTo>
                  <a:lnTo>
                    <a:pt x="718917" y="2806"/>
                  </a:lnTo>
                  <a:lnTo>
                    <a:pt x="721570" y="2985"/>
                  </a:lnTo>
                  <a:lnTo>
                    <a:pt x="724223" y="3170"/>
                  </a:lnTo>
                  <a:lnTo>
                    <a:pt x="726875" y="3361"/>
                  </a:lnTo>
                  <a:lnTo>
                    <a:pt x="729526" y="3557"/>
                  </a:lnTo>
                  <a:lnTo>
                    <a:pt x="732178" y="3759"/>
                  </a:lnTo>
                  <a:lnTo>
                    <a:pt x="734828" y="3966"/>
                  </a:lnTo>
                  <a:lnTo>
                    <a:pt x="737479" y="4179"/>
                  </a:lnTo>
                  <a:lnTo>
                    <a:pt x="740129" y="4398"/>
                  </a:lnTo>
                  <a:lnTo>
                    <a:pt x="742778" y="4622"/>
                  </a:lnTo>
                  <a:lnTo>
                    <a:pt x="745427" y="4851"/>
                  </a:lnTo>
                  <a:lnTo>
                    <a:pt x="748076" y="5086"/>
                  </a:lnTo>
                  <a:lnTo>
                    <a:pt x="750724" y="5327"/>
                  </a:lnTo>
                  <a:lnTo>
                    <a:pt x="753371" y="5573"/>
                  </a:lnTo>
                  <a:lnTo>
                    <a:pt x="756018" y="5825"/>
                  </a:lnTo>
                  <a:lnTo>
                    <a:pt x="758664" y="6082"/>
                  </a:lnTo>
                  <a:lnTo>
                    <a:pt x="761311" y="6345"/>
                  </a:lnTo>
                  <a:lnTo>
                    <a:pt x="763956" y="6613"/>
                  </a:lnTo>
                  <a:lnTo>
                    <a:pt x="766601" y="6887"/>
                  </a:lnTo>
                  <a:lnTo>
                    <a:pt x="769245" y="7166"/>
                  </a:lnTo>
                  <a:lnTo>
                    <a:pt x="771888" y="7451"/>
                  </a:lnTo>
                  <a:lnTo>
                    <a:pt x="774531" y="7742"/>
                  </a:lnTo>
                  <a:lnTo>
                    <a:pt x="777174" y="8038"/>
                  </a:lnTo>
                  <a:lnTo>
                    <a:pt x="779816" y="8339"/>
                  </a:lnTo>
                  <a:lnTo>
                    <a:pt x="782457" y="8646"/>
                  </a:lnTo>
                  <a:lnTo>
                    <a:pt x="785097" y="8959"/>
                  </a:lnTo>
                  <a:lnTo>
                    <a:pt x="787737" y="9277"/>
                  </a:lnTo>
                  <a:lnTo>
                    <a:pt x="790376" y="9601"/>
                  </a:lnTo>
                  <a:lnTo>
                    <a:pt x="793015" y="9930"/>
                  </a:lnTo>
                  <a:lnTo>
                    <a:pt x="795652" y="10265"/>
                  </a:lnTo>
                  <a:lnTo>
                    <a:pt x="798290" y="10605"/>
                  </a:lnTo>
                  <a:lnTo>
                    <a:pt x="800926" y="10951"/>
                  </a:lnTo>
                  <a:lnTo>
                    <a:pt x="803561" y="11302"/>
                  </a:lnTo>
                  <a:lnTo>
                    <a:pt x="806196" y="11659"/>
                  </a:lnTo>
                  <a:lnTo>
                    <a:pt x="808831" y="12021"/>
                  </a:lnTo>
                  <a:lnTo>
                    <a:pt x="811464" y="12389"/>
                  </a:lnTo>
                  <a:lnTo>
                    <a:pt x="814096" y="12763"/>
                  </a:lnTo>
                  <a:lnTo>
                    <a:pt x="816728" y="13142"/>
                  </a:lnTo>
                  <a:lnTo>
                    <a:pt x="819359" y="13526"/>
                  </a:lnTo>
                  <a:lnTo>
                    <a:pt x="821989" y="13916"/>
                  </a:lnTo>
                  <a:lnTo>
                    <a:pt x="824619" y="14311"/>
                  </a:lnTo>
                  <a:lnTo>
                    <a:pt x="827247" y="14712"/>
                  </a:lnTo>
                  <a:lnTo>
                    <a:pt x="829875" y="15119"/>
                  </a:lnTo>
                  <a:lnTo>
                    <a:pt x="832501" y="15531"/>
                  </a:lnTo>
                  <a:lnTo>
                    <a:pt x="835128" y="15948"/>
                  </a:lnTo>
                  <a:lnTo>
                    <a:pt x="837753" y="16371"/>
                  </a:lnTo>
                  <a:lnTo>
                    <a:pt x="840377" y="16799"/>
                  </a:lnTo>
                  <a:lnTo>
                    <a:pt x="843000" y="17233"/>
                  </a:lnTo>
                  <a:lnTo>
                    <a:pt x="845623" y="17673"/>
                  </a:lnTo>
                  <a:lnTo>
                    <a:pt x="848244" y="18118"/>
                  </a:lnTo>
                  <a:lnTo>
                    <a:pt x="850864" y="18568"/>
                  </a:lnTo>
                  <a:lnTo>
                    <a:pt x="853484" y="19024"/>
                  </a:lnTo>
                  <a:lnTo>
                    <a:pt x="856102" y="19486"/>
                  </a:lnTo>
                  <a:lnTo>
                    <a:pt x="858720" y="19953"/>
                  </a:lnTo>
                  <a:lnTo>
                    <a:pt x="861337" y="20425"/>
                  </a:lnTo>
                  <a:lnTo>
                    <a:pt x="863952" y="20903"/>
                  </a:lnTo>
                  <a:lnTo>
                    <a:pt x="866567" y="21386"/>
                  </a:lnTo>
                  <a:lnTo>
                    <a:pt x="869181" y="21875"/>
                  </a:lnTo>
                  <a:lnTo>
                    <a:pt x="871793" y="22369"/>
                  </a:lnTo>
                  <a:lnTo>
                    <a:pt x="874405" y="22869"/>
                  </a:lnTo>
                  <a:lnTo>
                    <a:pt x="877015" y="23374"/>
                  </a:lnTo>
                  <a:lnTo>
                    <a:pt x="879624" y="23885"/>
                  </a:lnTo>
                  <a:lnTo>
                    <a:pt x="882233" y="24401"/>
                  </a:lnTo>
                  <a:lnTo>
                    <a:pt x="884840" y="24923"/>
                  </a:lnTo>
                  <a:lnTo>
                    <a:pt x="887446" y="25450"/>
                  </a:lnTo>
                  <a:lnTo>
                    <a:pt x="890051" y="25982"/>
                  </a:lnTo>
                  <a:lnTo>
                    <a:pt x="892655" y="26521"/>
                  </a:lnTo>
                  <a:lnTo>
                    <a:pt x="895258" y="27064"/>
                  </a:lnTo>
                  <a:lnTo>
                    <a:pt x="897860" y="27613"/>
                  </a:lnTo>
                  <a:lnTo>
                    <a:pt x="900460" y="28167"/>
                  </a:lnTo>
                  <a:lnTo>
                    <a:pt x="903059" y="28727"/>
                  </a:lnTo>
                  <a:lnTo>
                    <a:pt x="905658" y="29292"/>
                  </a:lnTo>
                  <a:lnTo>
                    <a:pt x="908255" y="29863"/>
                  </a:lnTo>
                  <a:lnTo>
                    <a:pt x="910850" y="30439"/>
                  </a:lnTo>
                  <a:lnTo>
                    <a:pt x="913445" y="31021"/>
                  </a:lnTo>
                  <a:lnTo>
                    <a:pt x="916038" y="31608"/>
                  </a:lnTo>
                  <a:lnTo>
                    <a:pt x="918630" y="32200"/>
                  </a:lnTo>
                  <a:lnTo>
                    <a:pt x="921221" y="32798"/>
                  </a:lnTo>
                  <a:lnTo>
                    <a:pt x="923811" y="33401"/>
                  </a:lnTo>
                  <a:lnTo>
                    <a:pt x="926399" y="34010"/>
                  </a:lnTo>
                  <a:lnTo>
                    <a:pt x="928986" y="34624"/>
                  </a:lnTo>
                  <a:lnTo>
                    <a:pt x="931572" y="35244"/>
                  </a:lnTo>
                  <a:lnTo>
                    <a:pt x="934156" y="35869"/>
                  </a:lnTo>
                  <a:lnTo>
                    <a:pt x="936739" y="36499"/>
                  </a:lnTo>
                  <a:lnTo>
                    <a:pt x="939321" y="37135"/>
                  </a:lnTo>
                  <a:lnTo>
                    <a:pt x="941901" y="37776"/>
                  </a:lnTo>
                  <a:lnTo>
                    <a:pt x="944481" y="38423"/>
                  </a:lnTo>
                  <a:lnTo>
                    <a:pt x="947058" y="39075"/>
                  </a:lnTo>
                  <a:lnTo>
                    <a:pt x="949635" y="39732"/>
                  </a:lnTo>
                  <a:lnTo>
                    <a:pt x="952210" y="40395"/>
                  </a:lnTo>
                  <a:lnTo>
                    <a:pt x="954783" y="41063"/>
                  </a:lnTo>
                  <a:lnTo>
                    <a:pt x="957355" y="41737"/>
                  </a:lnTo>
                  <a:lnTo>
                    <a:pt x="959926" y="42416"/>
                  </a:lnTo>
                  <a:lnTo>
                    <a:pt x="962496" y="43100"/>
                  </a:lnTo>
                  <a:lnTo>
                    <a:pt x="965063" y="43790"/>
                  </a:lnTo>
                  <a:lnTo>
                    <a:pt x="967630" y="44485"/>
                  </a:lnTo>
                  <a:lnTo>
                    <a:pt x="970195" y="45186"/>
                  </a:lnTo>
                  <a:lnTo>
                    <a:pt x="972758" y="45891"/>
                  </a:lnTo>
                  <a:lnTo>
                    <a:pt x="975320" y="46602"/>
                  </a:lnTo>
                  <a:lnTo>
                    <a:pt x="977881" y="47319"/>
                  </a:lnTo>
                  <a:lnTo>
                    <a:pt x="980440" y="48041"/>
                  </a:lnTo>
                  <a:lnTo>
                    <a:pt x="982998" y="48769"/>
                  </a:lnTo>
                  <a:lnTo>
                    <a:pt x="985553" y="49501"/>
                  </a:lnTo>
                  <a:lnTo>
                    <a:pt x="988108" y="50239"/>
                  </a:lnTo>
                  <a:lnTo>
                    <a:pt x="990661" y="50983"/>
                  </a:lnTo>
                  <a:lnTo>
                    <a:pt x="993212" y="51731"/>
                  </a:lnTo>
                  <a:lnTo>
                    <a:pt x="995762" y="52485"/>
                  </a:lnTo>
                  <a:lnTo>
                    <a:pt x="998310" y="53245"/>
                  </a:lnTo>
                  <a:lnTo>
                    <a:pt x="1000857" y="54010"/>
                  </a:lnTo>
                  <a:lnTo>
                    <a:pt x="1003402" y="54780"/>
                  </a:lnTo>
                  <a:lnTo>
                    <a:pt x="1005945" y="55555"/>
                  </a:lnTo>
                  <a:lnTo>
                    <a:pt x="1008487" y="56336"/>
                  </a:lnTo>
                  <a:lnTo>
                    <a:pt x="1011027" y="57122"/>
                  </a:lnTo>
                  <a:lnTo>
                    <a:pt x="1013565" y="57914"/>
                  </a:lnTo>
                  <a:lnTo>
                    <a:pt x="1016102" y="58710"/>
                  </a:lnTo>
                  <a:lnTo>
                    <a:pt x="1018637" y="59512"/>
                  </a:lnTo>
                  <a:lnTo>
                    <a:pt x="1021170" y="60319"/>
                  </a:lnTo>
                  <a:lnTo>
                    <a:pt x="1023702" y="61132"/>
                  </a:lnTo>
                  <a:lnTo>
                    <a:pt x="1026232" y="61950"/>
                  </a:lnTo>
                  <a:lnTo>
                    <a:pt x="1028760" y="62773"/>
                  </a:lnTo>
                  <a:lnTo>
                    <a:pt x="1031287" y="63602"/>
                  </a:lnTo>
                  <a:lnTo>
                    <a:pt x="1033812" y="64436"/>
                  </a:lnTo>
                  <a:lnTo>
                    <a:pt x="1036335" y="65275"/>
                  </a:lnTo>
                  <a:lnTo>
                    <a:pt x="1038856" y="66119"/>
                  </a:lnTo>
                  <a:lnTo>
                    <a:pt x="1041376" y="66969"/>
                  </a:lnTo>
                  <a:lnTo>
                    <a:pt x="1043893" y="67824"/>
                  </a:lnTo>
                  <a:lnTo>
                    <a:pt x="1046409" y="68684"/>
                  </a:lnTo>
                  <a:lnTo>
                    <a:pt x="1048923" y="69549"/>
                  </a:lnTo>
                  <a:lnTo>
                    <a:pt x="1051436" y="70420"/>
                  </a:lnTo>
                  <a:lnTo>
                    <a:pt x="1053946" y="71296"/>
                  </a:lnTo>
                  <a:lnTo>
                    <a:pt x="1056455" y="72178"/>
                  </a:lnTo>
                  <a:lnTo>
                    <a:pt x="1058961" y="73064"/>
                  </a:lnTo>
                  <a:lnTo>
                    <a:pt x="1061466" y="73956"/>
                  </a:lnTo>
                  <a:lnTo>
                    <a:pt x="1063969" y="74853"/>
                  </a:lnTo>
                  <a:lnTo>
                    <a:pt x="1066470" y="75755"/>
                  </a:lnTo>
                  <a:lnTo>
                    <a:pt x="1068970" y="76663"/>
                  </a:lnTo>
                  <a:lnTo>
                    <a:pt x="1071467" y="77576"/>
                  </a:lnTo>
                  <a:lnTo>
                    <a:pt x="1073962" y="78494"/>
                  </a:lnTo>
                  <a:lnTo>
                    <a:pt x="1076456" y="79417"/>
                  </a:lnTo>
                  <a:lnTo>
                    <a:pt x="1078948" y="80345"/>
                  </a:lnTo>
                  <a:lnTo>
                    <a:pt x="1081437" y="81279"/>
                  </a:lnTo>
                  <a:lnTo>
                    <a:pt x="1083925" y="82218"/>
                  </a:lnTo>
                  <a:lnTo>
                    <a:pt x="1086411" y="83162"/>
                  </a:lnTo>
                  <a:lnTo>
                    <a:pt x="1088894" y="84111"/>
                  </a:lnTo>
                  <a:lnTo>
                    <a:pt x="1091376" y="85065"/>
                  </a:lnTo>
                  <a:lnTo>
                    <a:pt x="1093856" y="86025"/>
                  </a:lnTo>
                  <a:lnTo>
                    <a:pt x="1096333" y="86990"/>
                  </a:lnTo>
                  <a:lnTo>
                    <a:pt x="1098809" y="87960"/>
                  </a:lnTo>
                  <a:lnTo>
                    <a:pt x="1101283" y="88935"/>
                  </a:lnTo>
                  <a:lnTo>
                    <a:pt x="1103754" y="89916"/>
                  </a:lnTo>
                  <a:lnTo>
                    <a:pt x="1106224" y="90901"/>
                  </a:lnTo>
                  <a:lnTo>
                    <a:pt x="1108691" y="91892"/>
                  </a:lnTo>
                  <a:lnTo>
                    <a:pt x="1111156" y="92888"/>
                  </a:lnTo>
                  <a:lnTo>
                    <a:pt x="1113620" y="93889"/>
                  </a:lnTo>
                  <a:lnTo>
                    <a:pt x="1116081" y="94895"/>
                  </a:lnTo>
                  <a:lnTo>
                    <a:pt x="1118540" y="95907"/>
                  </a:lnTo>
                  <a:lnTo>
                    <a:pt x="1120997" y="96923"/>
                  </a:lnTo>
                  <a:lnTo>
                    <a:pt x="1123452" y="97945"/>
                  </a:lnTo>
                  <a:lnTo>
                    <a:pt x="1125904" y="98972"/>
                  </a:lnTo>
                  <a:lnTo>
                    <a:pt x="1128355" y="100004"/>
                  </a:lnTo>
                  <a:lnTo>
                    <a:pt x="1130803" y="101041"/>
                  </a:lnTo>
                  <a:lnTo>
                    <a:pt x="1133249" y="102083"/>
                  </a:lnTo>
                  <a:lnTo>
                    <a:pt x="1135693" y="103131"/>
                  </a:lnTo>
                  <a:lnTo>
                    <a:pt x="1138135" y="104183"/>
                  </a:lnTo>
                  <a:lnTo>
                    <a:pt x="1140575" y="105241"/>
                  </a:lnTo>
                  <a:lnTo>
                    <a:pt x="1143012" y="106303"/>
                  </a:lnTo>
                  <a:lnTo>
                    <a:pt x="1145447" y="107371"/>
                  </a:lnTo>
                  <a:lnTo>
                    <a:pt x="1147880" y="108444"/>
                  </a:lnTo>
                  <a:lnTo>
                    <a:pt x="1150310" y="109522"/>
                  </a:lnTo>
                  <a:lnTo>
                    <a:pt x="1152739" y="110605"/>
                  </a:lnTo>
                  <a:lnTo>
                    <a:pt x="1155165" y="111693"/>
                  </a:lnTo>
                  <a:lnTo>
                    <a:pt x="1157588" y="112787"/>
                  </a:lnTo>
                  <a:lnTo>
                    <a:pt x="1160010" y="113885"/>
                  </a:lnTo>
                  <a:lnTo>
                    <a:pt x="1162429" y="114988"/>
                  </a:lnTo>
                  <a:lnTo>
                    <a:pt x="1164846" y="116097"/>
                  </a:lnTo>
                  <a:lnTo>
                    <a:pt x="1167260" y="117210"/>
                  </a:lnTo>
                  <a:lnTo>
                    <a:pt x="1169673" y="118329"/>
                  </a:lnTo>
                  <a:lnTo>
                    <a:pt x="1172082" y="119452"/>
                  </a:lnTo>
                  <a:lnTo>
                    <a:pt x="1174490" y="120581"/>
                  </a:lnTo>
                  <a:lnTo>
                    <a:pt x="1176895" y="121715"/>
                  </a:lnTo>
                  <a:lnTo>
                    <a:pt x="1179298" y="122854"/>
                  </a:lnTo>
                  <a:lnTo>
                    <a:pt x="1181698" y="123997"/>
                  </a:lnTo>
                  <a:lnTo>
                    <a:pt x="1184096" y="125146"/>
                  </a:lnTo>
                  <a:lnTo>
                    <a:pt x="1186492" y="126300"/>
                  </a:lnTo>
                  <a:lnTo>
                    <a:pt x="1188885" y="127459"/>
                  </a:lnTo>
                  <a:lnTo>
                    <a:pt x="1191275" y="128623"/>
                  </a:lnTo>
                  <a:lnTo>
                    <a:pt x="1193663" y="129792"/>
                  </a:lnTo>
                  <a:lnTo>
                    <a:pt x="1196049" y="130966"/>
                  </a:lnTo>
                  <a:lnTo>
                    <a:pt x="1198432" y="132145"/>
                  </a:lnTo>
                  <a:lnTo>
                    <a:pt x="1200813" y="133328"/>
                  </a:lnTo>
                  <a:lnTo>
                    <a:pt x="1203192" y="134517"/>
                  </a:lnTo>
                  <a:lnTo>
                    <a:pt x="1205568" y="135711"/>
                  </a:lnTo>
                  <a:lnTo>
                    <a:pt x="1207941" y="136910"/>
                  </a:lnTo>
                  <a:lnTo>
                    <a:pt x="1210312" y="138114"/>
                  </a:lnTo>
                  <a:lnTo>
                    <a:pt x="1212680" y="139322"/>
                  </a:lnTo>
                  <a:lnTo>
                    <a:pt x="1215046" y="140536"/>
                  </a:lnTo>
                  <a:lnTo>
                    <a:pt x="1217409" y="141755"/>
                  </a:lnTo>
                  <a:lnTo>
                    <a:pt x="1219770" y="142978"/>
                  </a:lnTo>
                  <a:lnTo>
                    <a:pt x="1222128" y="144207"/>
                  </a:lnTo>
                  <a:lnTo>
                    <a:pt x="1224483" y="145440"/>
                  </a:lnTo>
                  <a:lnTo>
                    <a:pt x="1226836" y="146679"/>
                  </a:lnTo>
                  <a:lnTo>
                    <a:pt x="1229186" y="147922"/>
                  </a:lnTo>
                  <a:lnTo>
                    <a:pt x="1231534" y="149170"/>
                  </a:lnTo>
                  <a:lnTo>
                    <a:pt x="1233879" y="150424"/>
                  </a:lnTo>
                  <a:lnTo>
                    <a:pt x="1236222" y="151682"/>
                  </a:lnTo>
                  <a:lnTo>
                    <a:pt x="1238562" y="152945"/>
                  </a:lnTo>
                  <a:lnTo>
                    <a:pt x="1240899" y="154213"/>
                  </a:lnTo>
                  <a:lnTo>
                    <a:pt x="1243233" y="155485"/>
                  </a:lnTo>
                  <a:lnTo>
                    <a:pt x="1245565" y="156763"/>
                  </a:lnTo>
                  <a:lnTo>
                    <a:pt x="1247894" y="158046"/>
                  </a:lnTo>
                  <a:lnTo>
                    <a:pt x="1250221" y="159333"/>
                  </a:lnTo>
                  <a:lnTo>
                    <a:pt x="1252545" y="160625"/>
                  </a:lnTo>
                  <a:lnTo>
                    <a:pt x="1254865" y="161923"/>
                  </a:lnTo>
                  <a:lnTo>
                    <a:pt x="1257184" y="163224"/>
                  </a:lnTo>
                  <a:close/>
                </a:path>
              </a:pathLst>
            </a:custGeom>
            <a:solidFill>
              <a:srgbClr val="FF6D4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137779" y="3294959"/>
              <a:ext cx="1903677" cy="2374279"/>
            </a:xfrm>
            <a:custGeom>
              <a:avLst/>
              <a:pathLst>
                <a:path w="1903677" h="2374279">
                  <a:moveTo>
                    <a:pt x="1903677" y="2204249"/>
                  </a:moveTo>
                  <a:lnTo>
                    <a:pt x="1903293" y="2204471"/>
                  </a:lnTo>
                  <a:lnTo>
                    <a:pt x="1900989" y="2205798"/>
                  </a:lnTo>
                  <a:lnTo>
                    <a:pt x="1898681" y="2207119"/>
                  </a:lnTo>
                  <a:lnTo>
                    <a:pt x="1896371" y="2208435"/>
                  </a:lnTo>
                  <a:lnTo>
                    <a:pt x="1894058" y="2209747"/>
                  </a:lnTo>
                  <a:lnTo>
                    <a:pt x="1891743" y="2211054"/>
                  </a:lnTo>
                  <a:lnTo>
                    <a:pt x="1889424" y="2212356"/>
                  </a:lnTo>
                  <a:lnTo>
                    <a:pt x="1887103" y="2213653"/>
                  </a:lnTo>
                  <a:lnTo>
                    <a:pt x="1884780" y="2214946"/>
                  </a:lnTo>
                  <a:lnTo>
                    <a:pt x="1882453" y="2216233"/>
                  </a:lnTo>
                  <a:lnTo>
                    <a:pt x="1880124" y="2217516"/>
                  </a:lnTo>
                  <a:lnTo>
                    <a:pt x="1877792" y="2218793"/>
                  </a:lnTo>
                  <a:lnTo>
                    <a:pt x="1875458" y="2220066"/>
                  </a:lnTo>
                  <a:lnTo>
                    <a:pt x="1873121" y="2221334"/>
                  </a:lnTo>
                  <a:lnTo>
                    <a:pt x="1870781" y="2222597"/>
                  </a:lnTo>
                  <a:lnTo>
                    <a:pt x="1868438" y="2223855"/>
                  </a:lnTo>
                  <a:lnTo>
                    <a:pt x="1866093" y="2225108"/>
                  </a:lnTo>
                  <a:lnTo>
                    <a:pt x="1863745" y="2226356"/>
                  </a:lnTo>
                  <a:lnTo>
                    <a:pt x="1861395" y="2227600"/>
                  </a:lnTo>
                  <a:lnTo>
                    <a:pt x="1859042" y="2228838"/>
                  </a:lnTo>
                  <a:lnTo>
                    <a:pt x="1856687" y="2230072"/>
                  </a:lnTo>
                  <a:lnTo>
                    <a:pt x="1854329" y="2231300"/>
                  </a:lnTo>
                  <a:lnTo>
                    <a:pt x="1851968" y="2232524"/>
                  </a:lnTo>
                  <a:lnTo>
                    <a:pt x="1849605" y="2233743"/>
                  </a:lnTo>
                  <a:lnTo>
                    <a:pt x="1847239" y="2234956"/>
                  </a:lnTo>
                  <a:lnTo>
                    <a:pt x="1844871" y="2236165"/>
                  </a:lnTo>
                  <a:lnTo>
                    <a:pt x="1842500" y="2237369"/>
                  </a:lnTo>
                  <a:lnTo>
                    <a:pt x="1840127" y="2238568"/>
                  </a:lnTo>
                  <a:lnTo>
                    <a:pt x="1837751" y="2239761"/>
                  </a:lnTo>
                  <a:lnTo>
                    <a:pt x="1835372" y="2240950"/>
                  </a:lnTo>
                  <a:lnTo>
                    <a:pt x="1832991" y="2242134"/>
                  </a:lnTo>
                  <a:lnTo>
                    <a:pt x="1830608" y="2243313"/>
                  </a:lnTo>
                  <a:lnTo>
                    <a:pt x="1828222" y="2244487"/>
                  </a:lnTo>
                  <a:lnTo>
                    <a:pt x="1825834" y="2245656"/>
                  </a:lnTo>
                  <a:lnTo>
                    <a:pt x="1823444" y="2246820"/>
                  </a:lnTo>
                  <a:lnTo>
                    <a:pt x="1821051" y="2247978"/>
                  </a:lnTo>
                  <a:lnTo>
                    <a:pt x="1818655" y="2249132"/>
                  </a:lnTo>
                  <a:lnTo>
                    <a:pt x="1816257" y="2250281"/>
                  </a:lnTo>
                  <a:lnTo>
                    <a:pt x="1813857" y="2251425"/>
                  </a:lnTo>
                  <a:lnTo>
                    <a:pt x="1811454" y="2252564"/>
                  </a:lnTo>
                  <a:lnTo>
                    <a:pt x="1809049" y="2253697"/>
                  </a:lnTo>
                  <a:lnTo>
                    <a:pt x="1806641" y="2254826"/>
                  </a:lnTo>
                  <a:lnTo>
                    <a:pt x="1804232" y="2255950"/>
                  </a:lnTo>
                  <a:lnTo>
                    <a:pt x="1801819" y="2257068"/>
                  </a:lnTo>
                  <a:lnTo>
                    <a:pt x="1799405" y="2258182"/>
                  </a:lnTo>
                  <a:lnTo>
                    <a:pt x="1796988" y="2259290"/>
                  </a:lnTo>
                  <a:lnTo>
                    <a:pt x="1794569" y="2260394"/>
                  </a:lnTo>
                  <a:lnTo>
                    <a:pt x="1792147" y="2261492"/>
                  </a:lnTo>
                  <a:lnTo>
                    <a:pt x="1789724" y="2262585"/>
                  </a:lnTo>
                  <a:lnTo>
                    <a:pt x="1787297" y="2263674"/>
                  </a:lnTo>
                  <a:lnTo>
                    <a:pt x="1784869" y="2264756"/>
                  </a:lnTo>
                  <a:lnTo>
                    <a:pt x="1782439" y="2265835"/>
                  </a:lnTo>
                  <a:lnTo>
                    <a:pt x="1780006" y="2266908"/>
                  </a:lnTo>
                  <a:lnTo>
                    <a:pt x="1777571" y="2267975"/>
                  </a:lnTo>
                  <a:lnTo>
                    <a:pt x="1775134" y="2269038"/>
                  </a:lnTo>
                  <a:lnTo>
                    <a:pt x="1772694" y="2270096"/>
                  </a:lnTo>
                  <a:lnTo>
                    <a:pt x="1770252" y="2271148"/>
                  </a:lnTo>
                  <a:lnTo>
                    <a:pt x="1767808" y="2272195"/>
                  </a:lnTo>
                  <a:lnTo>
                    <a:pt x="1765362" y="2273238"/>
                  </a:lnTo>
                  <a:lnTo>
                    <a:pt x="1762914" y="2274275"/>
                  </a:lnTo>
                  <a:lnTo>
                    <a:pt x="1760463" y="2275307"/>
                  </a:lnTo>
                  <a:lnTo>
                    <a:pt x="1758011" y="2276334"/>
                  </a:lnTo>
                  <a:lnTo>
                    <a:pt x="1755556" y="2277355"/>
                  </a:lnTo>
                  <a:lnTo>
                    <a:pt x="1753099" y="2278372"/>
                  </a:lnTo>
                  <a:lnTo>
                    <a:pt x="1750640" y="2279383"/>
                  </a:lnTo>
                  <a:lnTo>
                    <a:pt x="1748179" y="2280389"/>
                  </a:lnTo>
                  <a:lnTo>
                    <a:pt x="1745715" y="2281391"/>
                  </a:lnTo>
                  <a:lnTo>
                    <a:pt x="1743250" y="2282387"/>
                  </a:lnTo>
                  <a:lnTo>
                    <a:pt x="1740783" y="2283377"/>
                  </a:lnTo>
                  <a:lnTo>
                    <a:pt x="1738313" y="2284363"/>
                  </a:lnTo>
                  <a:lnTo>
                    <a:pt x="1735842" y="2285343"/>
                  </a:lnTo>
                  <a:lnTo>
                    <a:pt x="1733368" y="2286319"/>
                  </a:lnTo>
                  <a:lnTo>
                    <a:pt x="1730892" y="2287289"/>
                  </a:lnTo>
                  <a:lnTo>
                    <a:pt x="1728414" y="2288254"/>
                  </a:lnTo>
                  <a:lnTo>
                    <a:pt x="1725935" y="2289213"/>
                  </a:lnTo>
                  <a:lnTo>
                    <a:pt x="1723453" y="2290168"/>
                  </a:lnTo>
                  <a:lnTo>
                    <a:pt x="1720969" y="2291117"/>
                  </a:lnTo>
                  <a:lnTo>
                    <a:pt x="1718484" y="2292061"/>
                  </a:lnTo>
                  <a:lnTo>
                    <a:pt x="1715996" y="2293000"/>
                  </a:lnTo>
                  <a:lnTo>
                    <a:pt x="1713506" y="2293933"/>
                  </a:lnTo>
                  <a:lnTo>
                    <a:pt x="1711015" y="2294862"/>
                  </a:lnTo>
                  <a:lnTo>
                    <a:pt x="1708521" y="2295785"/>
                  </a:lnTo>
                  <a:lnTo>
                    <a:pt x="1706026" y="2296703"/>
                  </a:lnTo>
                  <a:lnTo>
                    <a:pt x="1703529" y="2297616"/>
                  </a:lnTo>
                  <a:lnTo>
                    <a:pt x="1701029" y="2298524"/>
                  </a:lnTo>
                  <a:lnTo>
                    <a:pt x="1698528" y="2299426"/>
                  </a:lnTo>
                  <a:lnTo>
                    <a:pt x="1696025" y="2300323"/>
                  </a:lnTo>
                  <a:lnTo>
                    <a:pt x="1693520" y="2301214"/>
                  </a:lnTo>
                  <a:lnTo>
                    <a:pt x="1691014" y="2302101"/>
                  </a:lnTo>
                  <a:lnTo>
                    <a:pt x="1688505" y="2302982"/>
                  </a:lnTo>
                  <a:lnTo>
                    <a:pt x="1685994" y="2303858"/>
                  </a:lnTo>
                  <a:lnTo>
                    <a:pt x="1683482" y="2304729"/>
                  </a:lnTo>
                  <a:lnTo>
                    <a:pt x="1680968" y="2305595"/>
                  </a:lnTo>
                  <a:lnTo>
                    <a:pt x="1678452" y="2306455"/>
                  </a:lnTo>
                  <a:lnTo>
                    <a:pt x="1675934" y="2307310"/>
                  </a:lnTo>
                  <a:lnTo>
                    <a:pt x="1673415" y="2308159"/>
                  </a:lnTo>
                  <a:lnTo>
                    <a:pt x="1670894" y="2309004"/>
                  </a:lnTo>
                  <a:lnTo>
                    <a:pt x="1668371" y="2309843"/>
                  </a:lnTo>
                  <a:lnTo>
                    <a:pt x="1665846" y="2310677"/>
                  </a:lnTo>
                  <a:lnTo>
                    <a:pt x="1663319" y="2311505"/>
                  </a:lnTo>
                  <a:lnTo>
                    <a:pt x="1660791" y="2312329"/>
                  </a:lnTo>
                  <a:lnTo>
                    <a:pt x="1658261" y="2313147"/>
                  </a:lnTo>
                  <a:lnTo>
                    <a:pt x="1655729" y="2313959"/>
                  </a:lnTo>
                  <a:lnTo>
                    <a:pt x="1653196" y="2314766"/>
                  </a:lnTo>
                  <a:lnTo>
                    <a:pt x="1650661" y="2315568"/>
                  </a:lnTo>
                  <a:lnTo>
                    <a:pt x="1648124" y="2316365"/>
                  </a:lnTo>
                  <a:lnTo>
                    <a:pt x="1645586" y="2317157"/>
                  </a:lnTo>
                  <a:lnTo>
                    <a:pt x="1643046" y="2317943"/>
                  </a:lnTo>
                  <a:lnTo>
                    <a:pt x="1640504" y="2318723"/>
                  </a:lnTo>
                  <a:lnTo>
                    <a:pt x="1637961" y="2319499"/>
                  </a:lnTo>
                  <a:lnTo>
                    <a:pt x="1635416" y="2320269"/>
                  </a:lnTo>
                  <a:lnTo>
                    <a:pt x="1632869" y="2321034"/>
                  </a:lnTo>
                  <a:lnTo>
                    <a:pt x="1630321" y="2321793"/>
                  </a:lnTo>
                  <a:lnTo>
                    <a:pt x="1627771" y="2322547"/>
                  </a:lnTo>
                  <a:lnTo>
                    <a:pt x="1625220" y="2323296"/>
                  </a:lnTo>
                  <a:lnTo>
                    <a:pt x="1622667" y="2324039"/>
                  </a:lnTo>
                  <a:lnTo>
                    <a:pt x="1620112" y="2324777"/>
                  </a:lnTo>
                  <a:lnTo>
                    <a:pt x="1617557" y="2325510"/>
                  </a:lnTo>
                  <a:lnTo>
                    <a:pt x="1614999" y="2326238"/>
                  </a:lnTo>
                  <a:lnTo>
                    <a:pt x="1612440" y="2326959"/>
                  </a:lnTo>
                  <a:lnTo>
                    <a:pt x="1609879" y="2327676"/>
                  </a:lnTo>
                  <a:lnTo>
                    <a:pt x="1607317" y="2328387"/>
                  </a:lnTo>
                  <a:lnTo>
                    <a:pt x="1604754" y="2329093"/>
                  </a:lnTo>
                  <a:lnTo>
                    <a:pt x="1602189" y="2329794"/>
                  </a:lnTo>
                  <a:lnTo>
                    <a:pt x="1599622" y="2330489"/>
                  </a:lnTo>
                  <a:lnTo>
                    <a:pt x="1597055" y="2331179"/>
                  </a:lnTo>
                  <a:lnTo>
                    <a:pt x="1594485" y="2331863"/>
                  </a:lnTo>
                  <a:lnTo>
                    <a:pt x="1591914" y="2332542"/>
                  </a:lnTo>
                  <a:lnTo>
                    <a:pt x="1589342" y="2333216"/>
                  </a:lnTo>
                  <a:lnTo>
                    <a:pt x="1586769" y="2333884"/>
                  </a:lnTo>
                  <a:lnTo>
                    <a:pt x="1584194" y="2334547"/>
                  </a:lnTo>
                  <a:lnTo>
                    <a:pt x="1581617" y="2335204"/>
                  </a:lnTo>
                  <a:lnTo>
                    <a:pt x="1579039" y="2335856"/>
                  </a:lnTo>
                  <a:lnTo>
                    <a:pt x="1576460" y="2336503"/>
                  </a:lnTo>
                  <a:lnTo>
                    <a:pt x="1573880" y="2337144"/>
                  </a:lnTo>
                  <a:lnTo>
                    <a:pt x="1571298" y="2337780"/>
                  </a:lnTo>
                  <a:lnTo>
                    <a:pt x="1568715" y="2338410"/>
                  </a:lnTo>
                  <a:lnTo>
                    <a:pt x="1566131" y="2339035"/>
                  </a:lnTo>
                  <a:lnTo>
                    <a:pt x="1563545" y="2339654"/>
                  </a:lnTo>
                  <a:lnTo>
                    <a:pt x="1560958" y="2340269"/>
                  </a:lnTo>
                  <a:lnTo>
                    <a:pt x="1558370" y="2340877"/>
                  </a:lnTo>
                  <a:lnTo>
                    <a:pt x="1555780" y="2341481"/>
                  </a:lnTo>
                  <a:lnTo>
                    <a:pt x="1553189" y="2342078"/>
                  </a:lnTo>
                  <a:lnTo>
                    <a:pt x="1550597" y="2342671"/>
                  </a:lnTo>
                  <a:lnTo>
                    <a:pt x="1548004" y="2343258"/>
                  </a:lnTo>
                  <a:lnTo>
                    <a:pt x="1545409" y="2343840"/>
                  </a:lnTo>
                  <a:lnTo>
                    <a:pt x="1542813" y="2344416"/>
                  </a:lnTo>
                  <a:lnTo>
                    <a:pt x="1540217" y="2344986"/>
                  </a:lnTo>
                  <a:lnTo>
                    <a:pt x="1537618" y="2345552"/>
                  </a:lnTo>
                  <a:lnTo>
                    <a:pt x="1535019" y="2346111"/>
                  </a:lnTo>
                  <a:lnTo>
                    <a:pt x="1532419" y="2346666"/>
                  </a:lnTo>
                  <a:lnTo>
                    <a:pt x="1529817" y="2347215"/>
                  </a:lnTo>
                  <a:lnTo>
                    <a:pt x="1527214" y="2347758"/>
                  </a:lnTo>
                  <a:lnTo>
                    <a:pt x="1524610" y="2348296"/>
                  </a:lnTo>
                  <a:lnTo>
                    <a:pt x="1522005" y="2348829"/>
                  </a:lnTo>
                  <a:lnTo>
                    <a:pt x="1519399" y="2349356"/>
                  </a:lnTo>
                  <a:lnTo>
                    <a:pt x="1516792" y="2349877"/>
                  </a:lnTo>
                  <a:lnTo>
                    <a:pt x="1514183" y="2350394"/>
                  </a:lnTo>
                  <a:lnTo>
                    <a:pt x="1511574" y="2350905"/>
                  </a:lnTo>
                  <a:lnTo>
                    <a:pt x="1508964" y="2351410"/>
                  </a:lnTo>
                  <a:lnTo>
                    <a:pt x="1506352" y="2351909"/>
                  </a:lnTo>
                  <a:lnTo>
                    <a:pt x="1503740" y="2352404"/>
                  </a:lnTo>
                  <a:lnTo>
                    <a:pt x="1501126" y="2352893"/>
                  </a:lnTo>
                  <a:lnTo>
                    <a:pt x="1498511" y="2353376"/>
                  </a:lnTo>
                  <a:lnTo>
                    <a:pt x="1495896" y="2353854"/>
                  </a:lnTo>
                  <a:lnTo>
                    <a:pt x="1493279" y="2354326"/>
                  </a:lnTo>
                  <a:lnTo>
                    <a:pt x="1490661" y="2354793"/>
                  </a:lnTo>
                  <a:lnTo>
                    <a:pt x="1488043" y="2355254"/>
                  </a:lnTo>
                  <a:lnTo>
                    <a:pt x="1485423" y="2355710"/>
                  </a:lnTo>
                  <a:lnTo>
                    <a:pt x="1482803" y="2356161"/>
                  </a:lnTo>
                  <a:lnTo>
                    <a:pt x="1480181" y="2356606"/>
                  </a:lnTo>
                  <a:lnTo>
                    <a:pt x="1477559" y="2357045"/>
                  </a:lnTo>
                  <a:lnTo>
                    <a:pt x="1474936" y="2357479"/>
                  </a:lnTo>
                  <a:lnTo>
                    <a:pt x="1472312" y="2357908"/>
                  </a:lnTo>
                  <a:lnTo>
                    <a:pt x="1469687" y="2358330"/>
                  </a:lnTo>
                  <a:lnTo>
                    <a:pt x="1467060" y="2358748"/>
                  </a:lnTo>
                  <a:lnTo>
                    <a:pt x="1464434" y="2359160"/>
                  </a:lnTo>
                  <a:lnTo>
                    <a:pt x="1461806" y="2359566"/>
                  </a:lnTo>
                  <a:lnTo>
                    <a:pt x="1459178" y="2359967"/>
                  </a:lnTo>
                  <a:lnTo>
                    <a:pt x="1456548" y="2360363"/>
                  </a:lnTo>
                  <a:lnTo>
                    <a:pt x="1453918" y="2360753"/>
                  </a:lnTo>
                  <a:lnTo>
                    <a:pt x="1451287" y="2361137"/>
                  </a:lnTo>
                  <a:lnTo>
                    <a:pt x="1448655" y="2361516"/>
                  </a:lnTo>
                  <a:lnTo>
                    <a:pt x="1446023" y="2361889"/>
                  </a:lnTo>
                  <a:lnTo>
                    <a:pt x="1443389" y="2362257"/>
                  </a:lnTo>
                  <a:lnTo>
                    <a:pt x="1440755" y="2362620"/>
                  </a:lnTo>
                  <a:lnTo>
                    <a:pt x="1438120" y="2362976"/>
                  </a:lnTo>
                  <a:lnTo>
                    <a:pt x="1435485" y="2363328"/>
                  </a:lnTo>
                  <a:lnTo>
                    <a:pt x="1432848" y="2363673"/>
                  </a:lnTo>
                  <a:lnTo>
                    <a:pt x="1430211" y="2364014"/>
                  </a:lnTo>
                  <a:lnTo>
                    <a:pt x="1427574" y="2364349"/>
                  </a:lnTo>
                  <a:lnTo>
                    <a:pt x="1424935" y="2364678"/>
                  </a:lnTo>
                  <a:lnTo>
                    <a:pt x="1422296" y="2365002"/>
                  </a:lnTo>
                  <a:lnTo>
                    <a:pt x="1419656" y="2365320"/>
                  </a:lnTo>
                  <a:lnTo>
                    <a:pt x="1417016" y="2365632"/>
                  </a:lnTo>
                  <a:lnTo>
                    <a:pt x="1414375" y="2365939"/>
                  </a:lnTo>
                  <a:lnTo>
                    <a:pt x="1411733" y="2366241"/>
                  </a:lnTo>
                  <a:lnTo>
                    <a:pt x="1409090" y="2366537"/>
                  </a:lnTo>
                  <a:lnTo>
                    <a:pt x="1406447" y="2366828"/>
                  </a:lnTo>
                  <a:lnTo>
                    <a:pt x="1403804" y="2367112"/>
                  </a:lnTo>
                  <a:lnTo>
                    <a:pt x="1401159" y="2367392"/>
                  </a:lnTo>
                  <a:lnTo>
                    <a:pt x="1398515" y="2367666"/>
                  </a:lnTo>
                  <a:lnTo>
                    <a:pt x="1395869" y="2367934"/>
                  </a:lnTo>
                  <a:lnTo>
                    <a:pt x="1393223" y="2368197"/>
                  </a:lnTo>
                  <a:lnTo>
                    <a:pt x="1390577" y="2368454"/>
                  </a:lnTo>
                  <a:lnTo>
                    <a:pt x="1387930" y="2368706"/>
                  </a:lnTo>
                  <a:lnTo>
                    <a:pt x="1385283" y="2368952"/>
                  </a:lnTo>
                  <a:lnTo>
                    <a:pt x="1382634" y="2369193"/>
                  </a:lnTo>
                  <a:lnTo>
                    <a:pt x="1379986" y="2369428"/>
                  </a:lnTo>
                  <a:lnTo>
                    <a:pt x="1377337" y="2369657"/>
                  </a:lnTo>
                  <a:lnTo>
                    <a:pt x="1374688" y="2369881"/>
                  </a:lnTo>
                  <a:lnTo>
                    <a:pt x="1372038" y="2370099"/>
                  </a:lnTo>
                  <a:lnTo>
                    <a:pt x="1369387" y="2370312"/>
                  </a:lnTo>
                  <a:lnTo>
                    <a:pt x="1366737" y="2370519"/>
                  </a:lnTo>
                  <a:lnTo>
                    <a:pt x="1364085" y="2370721"/>
                  </a:lnTo>
                  <a:lnTo>
                    <a:pt x="1361434" y="2370918"/>
                  </a:lnTo>
                  <a:lnTo>
                    <a:pt x="1358781" y="2371108"/>
                  </a:lnTo>
                  <a:lnTo>
                    <a:pt x="1356129" y="2371293"/>
                  </a:lnTo>
                  <a:lnTo>
                    <a:pt x="1353476" y="2371473"/>
                  </a:lnTo>
                  <a:lnTo>
                    <a:pt x="1350823" y="2371647"/>
                  </a:lnTo>
                  <a:lnTo>
                    <a:pt x="1348169" y="2371815"/>
                  </a:lnTo>
                  <a:lnTo>
                    <a:pt x="1345515" y="2371978"/>
                  </a:lnTo>
                  <a:lnTo>
                    <a:pt x="1342861" y="2372135"/>
                  </a:lnTo>
                  <a:lnTo>
                    <a:pt x="1340207" y="2372287"/>
                  </a:lnTo>
                  <a:lnTo>
                    <a:pt x="1337552" y="2372433"/>
                  </a:lnTo>
                  <a:lnTo>
                    <a:pt x="1334896" y="2372574"/>
                  </a:lnTo>
                  <a:lnTo>
                    <a:pt x="1332241" y="2372709"/>
                  </a:lnTo>
                  <a:lnTo>
                    <a:pt x="1329585" y="2372838"/>
                  </a:lnTo>
                  <a:lnTo>
                    <a:pt x="1326929" y="2372962"/>
                  </a:lnTo>
                  <a:lnTo>
                    <a:pt x="1324273" y="2373080"/>
                  </a:lnTo>
                  <a:lnTo>
                    <a:pt x="1321616" y="2373193"/>
                  </a:lnTo>
                  <a:lnTo>
                    <a:pt x="1318960" y="2373300"/>
                  </a:lnTo>
                  <a:lnTo>
                    <a:pt x="1316302" y="2373402"/>
                  </a:lnTo>
                  <a:lnTo>
                    <a:pt x="1313645" y="2373498"/>
                  </a:lnTo>
                  <a:lnTo>
                    <a:pt x="1310988" y="2373588"/>
                  </a:lnTo>
                  <a:lnTo>
                    <a:pt x="1308330" y="2373673"/>
                  </a:lnTo>
                  <a:lnTo>
                    <a:pt x="1305673" y="2373753"/>
                  </a:lnTo>
                  <a:lnTo>
                    <a:pt x="1303015" y="2373827"/>
                  </a:lnTo>
                  <a:lnTo>
                    <a:pt x="1300357" y="2373895"/>
                  </a:lnTo>
                  <a:lnTo>
                    <a:pt x="1297698" y="2373958"/>
                  </a:lnTo>
                  <a:lnTo>
                    <a:pt x="1295040" y="2374015"/>
                  </a:lnTo>
                  <a:lnTo>
                    <a:pt x="1292382" y="2374066"/>
                  </a:lnTo>
                  <a:lnTo>
                    <a:pt x="1289723" y="2374112"/>
                  </a:lnTo>
                  <a:lnTo>
                    <a:pt x="1287065" y="2374153"/>
                  </a:lnTo>
                  <a:lnTo>
                    <a:pt x="1284406" y="2374187"/>
                  </a:lnTo>
                  <a:lnTo>
                    <a:pt x="1281747" y="2374217"/>
                  </a:lnTo>
                  <a:lnTo>
                    <a:pt x="1279088" y="2374240"/>
                  </a:lnTo>
                  <a:lnTo>
                    <a:pt x="1276430" y="2374259"/>
                  </a:lnTo>
                  <a:lnTo>
                    <a:pt x="1273771" y="2374271"/>
                  </a:lnTo>
                  <a:lnTo>
                    <a:pt x="1271112" y="2374278"/>
                  </a:lnTo>
                  <a:lnTo>
                    <a:pt x="1268453" y="2374279"/>
                  </a:lnTo>
                  <a:lnTo>
                    <a:pt x="1265794" y="2374275"/>
                  </a:lnTo>
                  <a:lnTo>
                    <a:pt x="1263135" y="2374265"/>
                  </a:lnTo>
                  <a:lnTo>
                    <a:pt x="1260476" y="2374250"/>
                  </a:lnTo>
                  <a:lnTo>
                    <a:pt x="1257817" y="2374229"/>
                  </a:lnTo>
                  <a:lnTo>
                    <a:pt x="1255158" y="2374203"/>
                  </a:lnTo>
                  <a:lnTo>
                    <a:pt x="1252500" y="2374171"/>
                  </a:lnTo>
                  <a:lnTo>
                    <a:pt x="1249841" y="2374133"/>
                  </a:lnTo>
                  <a:lnTo>
                    <a:pt x="1247182" y="2374090"/>
                  </a:lnTo>
                  <a:lnTo>
                    <a:pt x="1244524" y="2374041"/>
                  </a:lnTo>
                  <a:lnTo>
                    <a:pt x="1241866" y="2373987"/>
                  </a:lnTo>
                  <a:lnTo>
                    <a:pt x="1239208" y="2373927"/>
                  </a:lnTo>
                  <a:lnTo>
                    <a:pt x="1236549" y="2373862"/>
                  </a:lnTo>
                  <a:lnTo>
                    <a:pt x="1233891" y="2373791"/>
                  </a:lnTo>
                  <a:lnTo>
                    <a:pt x="1231233" y="2373714"/>
                  </a:lnTo>
                  <a:lnTo>
                    <a:pt x="1228576" y="2373632"/>
                  </a:lnTo>
                  <a:lnTo>
                    <a:pt x="1225918" y="2373544"/>
                  </a:lnTo>
                  <a:lnTo>
                    <a:pt x="1223261" y="2373451"/>
                  </a:lnTo>
                  <a:lnTo>
                    <a:pt x="1220604" y="2373352"/>
                  </a:lnTo>
                  <a:lnTo>
                    <a:pt x="1217947" y="2373247"/>
                  </a:lnTo>
                  <a:lnTo>
                    <a:pt x="1215290" y="2373138"/>
                  </a:lnTo>
                  <a:lnTo>
                    <a:pt x="1212634" y="2373022"/>
                  </a:lnTo>
                  <a:lnTo>
                    <a:pt x="1209978" y="2372901"/>
                  </a:lnTo>
                  <a:lnTo>
                    <a:pt x="1207322" y="2372774"/>
                  </a:lnTo>
                  <a:lnTo>
                    <a:pt x="1204666" y="2372642"/>
                  </a:lnTo>
                  <a:lnTo>
                    <a:pt x="1202011" y="2372504"/>
                  </a:lnTo>
                  <a:lnTo>
                    <a:pt x="1199356" y="2372361"/>
                  </a:lnTo>
                  <a:lnTo>
                    <a:pt x="1196701" y="2372212"/>
                  </a:lnTo>
                  <a:lnTo>
                    <a:pt x="1194047" y="2372057"/>
                  </a:lnTo>
                  <a:lnTo>
                    <a:pt x="1191393" y="2371897"/>
                  </a:lnTo>
                  <a:lnTo>
                    <a:pt x="1188739" y="2371732"/>
                  </a:lnTo>
                  <a:lnTo>
                    <a:pt x="1186085" y="2371560"/>
                  </a:lnTo>
                  <a:lnTo>
                    <a:pt x="1183433" y="2371384"/>
                  </a:lnTo>
                  <a:lnTo>
                    <a:pt x="1180780" y="2371201"/>
                  </a:lnTo>
                  <a:lnTo>
                    <a:pt x="1178127" y="2371013"/>
                  </a:lnTo>
                  <a:lnTo>
                    <a:pt x="1175476" y="2370820"/>
                  </a:lnTo>
                  <a:lnTo>
                    <a:pt x="1172824" y="2370621"/>
                  </a:lnTo>
                  <a:lnTo>
                    <a:pt x="1170173" y="2370417"/>
                  </a:lnTo>
                  <a:lnTo>
                    <a:pt x="1167523" y="2370207"/>
                  </a:lnTo>
                  <a:lnTo>
                    <a:pt x="1164872" y="2369991"/>
                  </a:lnTo>
                  <a:lnTo>
                    <a:pt x="1162223" y="2369770"/>
                  </a:lnTo>
                  <a:lnTo>
                    <a:pt x="1159574" y="2369543"/>
                  </a:lnTo>
                  <a:lnTo>
                    <a:pt x="1156925" y="2369311"/>
                  </a:lnTo>
                  <a:lnTo>
                    <a:pt x="1154277" y="2369073"/>
                  </a:lnTo>
                  <a:lnTo>
                    <a:pt x="1151629" y="2368830"/>
                  </a:lnTo>
                  <a:lnTo>
                    <a:pt x="1148981" y="2368580"/>
                  </a:lnTo>
                  <a:lnTo>
                    <a:pt x="1146335" y="2368326"/>
                  </a:lnTo>
                  <a:lnTo>
                    <a:pt x="1143689" y="2368066"/>
                  </a:lnTo>
                  <a:lnTo>
                    <a:pt x="1141043" y="2367801"/>
                  </a:lnTo>
                  <a:lnTo>
                    <a:pt x="1138398" y="2367529"/>
                  </a:lnTo>
                  <a:lnTo>
                    <a:pt x="1135753" y="2367253"/>
                  </a:lnTo>
                  <a:lnTo>
                    <a:pt x="1133110" y="2366971"/>
                  </a:lnTo>
                  <a:lnTo>
                    <a:pt x="1130466" y="2366683"/>
                  </a:lnTo>
                  <a:lnTo>
                    <a:pt x="1127823" y="2366390"/>
                  </a:lnTo>
                  <a:lnTo>
                    <a:pt x="1125181" y="2366091"/>
                  </a:lnTo>
                  <a:lnTo>
                    <a:pt x="1122540" y="2365787"/>
                  </a:lnTo>
                  <a:lnTo>
                    <a:pt x="1119899" y="2365477"/>
                  </a:lnTo>
                  <a:lnTo>
                    <a:pt x="1117259" y="2365161"/>
                  </a:lnTo>
                  <a:lnTo>
                    <a:pt x="1114619" y="2364840"/>
                  </a:lnTo>
                  <a:lnTo>
                    <a:pt x="1111981" y="2364514"/>
                  </a:lnTo>
                  <a:lnTo>
                    <a:pt x="1109342" y="2364182"/>
                  </a:lnTo>
                  <a:lnTo>
                    <a:pt x="1106705" y="2363844"/>
                  </a:lnTo>
                  <a:lnTo>
                    <a:pt x="1104068" y="2363501"/>
                  </a:lnTo>
                  <a:lnTo>
                    <a:pt x="1101432" y="2363153"/>
                  </a:lnTo>
                  <a:lnTo>
                    <a:pt x="1098797" y="2362799"/>
                  </a:lnTo>
                  <a:lnTo>
                    <a:pt x="1096163" y="2362439"/>
                  </a:lnTo>
                  <a:lnTo>
                    <a:pt x="1093529" y="2362074"/>
                  </a:lnTo>
                  <a:lnTo>
                    <a:pt x="1090896" y="2361703"/>
                  </a:lnTo>
                  <a:lnTo>
                    <a:pt x="1088264" y="2361327"/>
                  </a:lnTo>
                  <a:lnTo>
                    <a:pt x="1085632" y="2360945"/>
                  </a:lnTo>
                  <a:lnTo>
                    <a:pt x="1083002" y="2360558"/>
                  </a:lnTo>
                  <a:lnTo>
                    <a:pt x="1080372" y="2360166"/>
                  </a:lnTo>
                  <a:lnTo>
                    <a:pt x="1077743" y="2359767"/>
                  </a:lnTo>
                  <a:lnTo>
                    <a:pt x="1075115" y="2359364"/>
                  </a:lnTo>
                  <a:lnTo>
                    <a:pt x="1072488" y="2358955"/>
                  </a:lnTo>
                  <a:lnTo>
                    <a:pt x="1069861" y="2358540"/>
                  </a:lnTo>
                  <a:lnTo>
                    <a:pt x="1067236" y="2358120"/>
                  </a:lnTo>
                  <a:lnTo>
                    <a:pt x="1064611" y="2357694"/>
                  </a:lnTo>
                  <a:lnTo>
                    <a:pt x="1061988" y="2357263"/>
                  </a:lnTo>
                  <a:lnTo>
                    <a:pt x="1059365" y="2356826"/>
                  </a:lnTo>
                  <a:lnTo>
                    <a:pt x="1056743" y="2356384"/>
                  </a:lnTo>
                  <a:lnTo>
                    <a:pt x="1054122" y="2355936"/>
                  </a:lnTo>
                  <a:lnTo>
                    <a:pt x="1051502" y="2355483"/>
                  </a:lnTo>
                  <a:lnTo>
                    <a:pt x="1048883" y="2355024"/>
                  </a:lnTo>
                  <a:lnTo>
                    <a:pt x="1046265" y="2354560"/>
                  </a:lnTo>
                  <a:lnTo>
                    <a:pt x="1043647" y="2354091"/>
                  </a:lnTo>
                  <a:lnTo>
                    <a:pt x="1041032" y="2353615"/>
                  </a:lnTo>
                  <a:lnTo>
                    <a:pt x="1038417" y="2353135"/>
                  </a:lnTo>
                  <a:lnTo>
                    <a:pt x="1035802" y="2352649"/>
                  </a:lnTo>
                  <a:lnTo>
                    <a:pt x="1033189" y="2352157"/>
                  </a:lnTo>
                  <a:lnTo>
                    <a:pt x="1030577" y="2351660"/>
                  </a:lnTo>
                  <a:lnTo>
                    <a:pt x="1027966" y="2351158"/>
                  </a:lnTo>
                  <a:lnTo>
                    <a:pt x="1025356" y="2350650"/>
                  </a:lnTo>
                  <a:lnTo>
                    <a:pt x="1022747" y="2350136"/>
                  </a:lnTo>
                  <a:lnTo>
                    <a:pt x="1020140" y="2349617"/>
                  </a:lnTo>
                  <a:lnTo>
                    <a:pt x="1017533" y="2349093"/>
                  </a:lnTo>
                  <a:lnTo>
                    <a:pt x="1014927" y="2348563"/>
                  </a:lnTo>
                  <a:lnTo>
                    <a:pt x="1012323" y="2348028"/>
                  </a:lnTo>
                  <a:lnTo>
                    <a:pt x="1009720" y="2347487"/>
                  </a:lnTo>
                  <a:lnTo>
                    <a:pt x="1007117" y="2346941"/>
                  </a:lnTo>
                  <a:lnTo>
                    <a:pt x="1004516" y="2346389"/>
                  </a:lnTo>
                  <a:lnTo>
                    <a:pt x="1001916" y="2345832"/>
                  </a:lnTo>
                  <a:lnTo>
                    <a:pt x="999317" y="2345270"/>
                  </a:lnTo>
                  <a:lnTo>
                    <a:pt x="996720" y="2344702"/>
                  </a:lnTo>
                  <a:lnTo>
                    <a:pt x="994124" y="2344128"/>
                  </a:lnTo>
                  <a:lnTo>
                    <a:pt x="991528" y="2343549"/>
                  </a:lnTo>
                  <a:lnTo>
                    <a:pt x="988935" y="2342965"/>
                  </a:lnTo>
                  <a:lnTo>
                    <a:pt x="986342" y="2342375"/>
                  </a:lnTo>
                  <a:lnTo>
                    <a:pt x="983750" y="2341780"/>
                  </a:lnTo>
                  <a:lnTo>
                    <a:pt x="981160" y="2341180"/>
                  </a:lnTo>
                  <a:lnTo>
                    <a:pt x="978571" y="2340574"/>
                  </a:lnTo>
                  <a:lnTo>
                    <a:pt x="975983" y="2339962"/>
                  </a:lnTo>
                  <a:lnTo>
                    <a:pt x="973397" y="2339345"/>
                  </a:lnTo>
                  <a:lnTo>
                    <a:pt x="970812" y="2338723"/>
                  </a:lnTo>
                  <a:lnTo>
                    <a:pt x="968228" y="2338095"/>
                  </a:lnTo>
                  <a:lnTo>
                    <a:pt x="965646" y="2337462"/>
                  </a:lnTo>
                  <a:lnTo>
                    <a:pt x="963065" y="2336824"/>
                  </a:lnTo>
                  <a:lnTo>
                    <a:pt x="960485" y="2336180"/>
                  </a:lnTo>
                  <a:lnTo>
                    <a:pt x="957906" y="2335531"/>
                  </a:lnTo>
                  <a:lnTo>
                    <a:pt x="955330" y="2334876"/>
                  </a:lnTo>
                  <a:lnTo>
                    <a:pt x="952754" y="2334216"/>
                  </a:lnTo>
                  <a:lnTo>
                    <a:pt x="950179" y="2333550"/>
                  </a:lnTo>
                  <a:lnTo>
                    <a:pt x="947607" y="2332879"/>
                  </a:lnTo>
                  <a:lnTo>
                    <a:pt x="945035" y="2332203"/>
                  </a:lnTo>
                  <a:lnTo>
                    <a:pt x="942465" y="2331521"/>
                  </a:lnTo>
                  <a:lnTo>
                    <a:pt x="939896" y="2330834"/>
                  </a:lnTo>
                  <a:lnTo>
                    <a:pt x="937329" y="2330142"/>
                  </a:lnTo>
                  <a:lnTo>
                    <a:pt x="934763" y="2329444"/>
                  </a:lnTo>
                  <a:lnTo>
                    <a:pt x="932199" y="2328741"/>
                  </a:lnTo>
                  <a:lnTo>
                    <a:pt x="929637" y="2328032"/>
                  </a:lnTo>
                  <a:lnTo>
                    <a:pt x="927075" y="2327318"/>
                  </a:lnTo>
                  <a:lnTo>
                    <a:pt x="924515" y="2326599"/>
                  </a:lnTo>
                  <a:lnTo>
                    <a:pt x="921957" y="2325874"/>
                  </a:lnTo>
                  <a:lnTo>
                    <a:pt x="919400" y="2325145"/>
                  </a:lnTo>
                  <a:lnTo>
                    <a:pt x="916845" y="2324409"/>
                  </a:lnTo>
                  <a:lnTo>
                    <a:pt x="914292" y="2323668"/>
                  </a:lnTo>
                  <a:lnTo>
                    <a:pt x="911739" y="2322922"/>
                  </a:lnTo>
                  <a:lnTo>
                    <a:pt x="909189" y="2322171"/>
                  </a:lnTo>
                  <a:lnTo>
                    <a:pt x="906640" y="2321414"/>
                  </a:lnTo>
                  <a:lnTo>
                    <a:pt x="904093" y="2320652"/>
                  </a:lnTo>
                  <a:lnTo>
                    <a:pt x="901547" y="2319885"/>
                  </a:lnTo>
                  <a:lnTo>
                    <a:pt x="899003" y="2319112"/>
                  </a:lnTo>
                  <a:lnTo>
                    <a:pt x="896460" y="2318334"/>
                  </a:lnTo>
                  <a:lnTo>
                    <a:pt x="893919" y="2317550"/>
                  </a:lnTo>
                  <a:lnTo>
                    <a:pt x="891380" y="2316762"/>
                  </a:lnTo>
                  <a:lnTo>
                    <a:pt x="888842" y="2315968"/>
                  </a:lnTo>
                  <a:lnTo>
                    <a:pt x="886307" y="2315168"/>
                  </a:lnTo>
                  <a:lnTo>
                    <a:pt x="883772" y="2314363"/>
                  </a:lnTo>
                  <a:lnTo>
                    <a:pt x="881240" y="2313553"/>
                  </a:lnTo>
                  <a:lnTo>
                    <a:pt x="878709" y="2312738"/>
                  </a:lnTo>
                  <a:lnTo>
                    <a:pt x="876180" y="2311918"/>
                  </a:lnTo>
                  <a:lnTo>
                    <a:pt x="873652" y="2311092"/>
                  </a:lnTo>
                  <a:lnTo>
                    <a:pt x="871127" y="2310261"/>
                  </a:lnTo>
                  <a:lnTo>
                    <a:pt x="868603" y="2309424"/>
                  </a:lnTo>
                  <a:lnTo>
                    <a:pt x="866081" y="2308582"/>
                  </a:lnTo>
                  <a:lnTo>
                    <a:pt x="863560" y="2307735"/>
                  </a:lnTo>
                  <a:lnTo>
                    <a:pt x="861042" y="2306883"/>
                  </a:lnTo>
                  <a:lnTo>
                    <a:pt x="858525" y="2306025"/>
                  </a:lnTo>
                  <a:lnTo>
                    <a:pt x="856010" y="2305163"/>
                  </a:lnTo>
                  <a:lnTo>
                    <a:pt x="853496" y="2304294"/>
                  </a:lnTo>
                  <a:lnTo>
                    <a:pt x="850985" y="2303421"/>
                  </a:lnTo>
                  <a:lnTo>
                    <a:pt x="848475" y="2302542"/>
                  </a:lnTo>
                  <a:lnTo>
                    <a:pt x="845968" y="2301658"/>
                  </a:lnTo>
                  <a:lnTo>
                    <a:pt x="843462" y="2300769"/>
                  </a:lnTo>
                  <a:lnTo>
                    <a:pt x="840958" y="2299875"/>
                  </a:lnTo>
                  <a:lnTo>
                    <a:pt x="838456" y="2298975"/>
                  </a:lnTo>
                  <a:lnTo>
                    <a:pt x="835956" y="2298070"/>
                  </a:lnTo>
                  <a:lnTo>
                    <a:pt x="833457" y="2297160"/>
                  </a:lnTo>
                  <a:lnTo>
                    <a:pt x="830961" y="2296245"/>
                  </a:lnTo>
                  <a:lnTo>
                    <a:pt x="828467" y="2295324"/>
                  </a:lnTo>
                  <a:lnTo>
                    <a:pt x="825974" y="2294398"/>
                  </a:lnTo>
                  <a:lnTo>
                    <a:pt x="823483" y="2293467"/>
                  </a:lnTo>
                  <a:lnTo>
                    <a:pt x="820995" y="2292531"/>
                  </a:lnTo>
                  <a:lnTo>
                    <a:pt x="818508" y="2291590"/>
                  </a:lnTo>
                  <a:lnTo>
                    <a:pt x="816023" y="2290643"/>
                  </a:lnTo>
                  <a:lnTo>
                    <a:pt x="813541" y="2289691"/>
                  </a:lnTo>
                  <a:lnTo>
                    <a:pt x="811060" y="2288734"/>
                  </a:lnTo>
                  <a:lnTo>
                    <a:pt x="808581" y="2287772"/>
                  </a:lnTo>
                  <a:lnTo>
                    <a:pt x="806105" y="2286804"/>
                  </a:lnTo>
                  <a:lnTo>
                    <a:pt x="803630" y="2285832"/>
                  </a:lnTo>
                  <a:lnTo>
                    <a:pt x="801158" y="2284854"/>
                  </a:lnTo>
                  <a:lnTo>
                    <a:pt x="798687" y="2283871"/>
                  </a:lnTo>
                  <a:lnTo>
                    <a:pt x="796219" y="2282883"/>
                  </a:lnTo>
                  <a:lnTo>
                    <a:pt x="793752" y="2281889"/>
                  </a:lnTo>
                  <a:lnTo>
                    <a:pt x="791288" y="2280891"/>
                  </a:lnTo>
                  <a:lnTo>
                    <a:pt x="788826" y="2279887"/>
                  </a:lnTo>
                  <a:lnTo>
                    <a:pt x="786365" y="2278878"/>
                  </a:lnTo>
                  <a:lnTo>
                    <a:pt x="783907" y="2277864"/>
                  </a:lnTo>
                  <a:lnTo>
                    <a:pt x="781452" y="2276845"/>
                  </a:lnTo>
                  <a:lnTo>
                    <a:pt x="778998" y="2275821"/>
                  </a:lnTo>
                  <a:lnTo>
                    <a:pt x="776546" y="2274791"/>
                  </a:lnTo>
                  <a:lnTo>
                    <a:pt x="774097" y="2273757"/>
                  </a:lnTo>
                  <a:lnTo>
                    <a:pt x="771650" y="2272717"/>
                  </a:lnTo>
                  <a:lnTo>
                    <a:pt x="769205" y="2271672"/>
                  </a:lnTo>
                  <a:lnTo>
                    <a:pt x="766762" y="2270623"/>
                  </a:lnTo>
                  <a:lnTo>
                    <a:pt x="764321" y="2269567"/>
                  </a:lnTo>
                  <a:lnTo>
                    <a:pt x="761883" y="2268507"/>
                  </a:lnTo>
                  <a:lnTo>
                    <a:pt x="759446" y="2267442"/>
                  </a:lnTo>
                  <a:lnTo>
                    <a:pt x="757013" y="2266372"/>
                  </a:lnTo>
                  <a:lnTo>
                    <a:pt x="754581" y="2265296"/>
                  </a:lnTo>
                  <a:lnTo>
                    <a:pt x="752151" y="2264216"/>
                  </a:lnTo>
                  <a:lnTo>
                    <a:pt x="749724" y="2263130"/>
                  </a:lnTo>
                  <a:lnTo>
                    <a:pt x="747299" y="2262039"/>
                  </a:lnTo>
                  <a:lnTo>
                    <a:pt x="744877" y="2260943"/>
                  </a:lnTo>
                  <a:lnTo>
                    <a:pt x="742456" y="2259843"/>
                  </a:lnTo>
                  <a:lnTo>
                    <a:pt x="740038" y="2258737"/>
                  </a:lnTo>
                  <a:lnTo>
                    <a:pt x="737623" y="2257626"/>
                  </a:lnTo>
                  <a:lnTo>
                    <a:pt x="735209" y="2256510"/>
                  </a:lnTo>
                  <a:lnTo>
                    <a:pt x="732798" y="2255388"/>
                  </a:lnTo>
                  <a:lnTo>
                    <a:pt x="730390" y="2254262"/>
                  </a:lnTo>
                  <a:lnTo>
                    <a:pt x="727983" y="2253131"/>
                  </a:lnTo>
                  <a:lnTo>
                    <a:pt x="725579" y="2251995"/>
                  </a:lnTo>
                  <a:lnTo>
                    <a:pt x="723178" y="2250854"/>
                  </a:lnTo>
                  <a:lnTo>
                    <a:pt x="720779" y="2249707"/>
                  </a:lnTo>
                  <a:lnTo>
                    <a:pt x="718382" y="2248556"/>
                  </a:lnTo>
                  <a:lnTo>
                    <a:pt x="715988" y="2247400"/>
                  </a:lnTo>
                  <a:lnTo>
                    <a:pt x="713596" y="2246238"/>
                  </a:lnTo>
                  <a:lnTo>
                    <a:pt x="711206" y="2245072"/>
                  </a:lnTo>
                  <a:lnTo>
                    <a:pt x="708819" y="2243901"/>
                  </a:lnTo>
                  <a:lnTo>
                    <a:pt x="706435" y="2242724"/>
                  </a:lnTo>
                  <a:lnTo>
                    <a:pt x="704053" y="2241543"/>
                  </a:lnTo>
                  <a:lnTo>
                    <a:pt x="701673" y="2240356"/>
                  </a:lnTo>
                  <a:lnTo>
                    <a:pt x="699296" y="2239165"/>
                  </a:lnTo>
                  <a:lnTo>
                    <a:pt x="696921" y="2237969"/>
                  </a:lnTo>
                  <a:lnTo>
                    <a:pt x="694549" y="2236768"/>
                  </a:lnTo>
                  <a:lnTo>
                    <a:pt x="692180" y="2235561"/>
                  </a:lnTo>
                  <a:lnTo>
                    <a:pt x="689813" y="2234350"/>
                  </a:lnTo>
                  <a:lnTo>
                    <a:pt x="687448" y="2233134"/>
                  </a:lnTo>
                  <a:lnTo>
                    <a:pt x="685087" y="2231913"/>
                  </a:lnTo>
                  <a:lnTo>
                    <a:pt x="682727" y="2230687"/>
                  </a:lnTo>
                  <a:lnTo>
                    <a:pt x="680370" y="2229456"/>
                  </a:lnTo>
                  <a:lnTo>
                    <a:pt x="678016" y="2228220"/>
                  </a:lnTo>
                  <a:lnTo>
                    <a:pt x="675664" y="2226979"/>
                  </a:lnTo>
                  <a:lnTo>
                    <a:pt x="673315" y="2225733"/>
                  </a:lnTo>
                  <a:lnTo>
                    <a:pt x="670969" y="2224482"/>
                  </a:lnTo>
                  <a:lnTo>
                    <a:pt x="668625" y="2223227"/>
                  </a:lnTo>
                  <a:lnTo>
                    <a:pt x="666284" y="2221966"/>
                  </a:lnTo>
                  <a:lnTo>
                    <a:pt x="663946" y="2220701"/>
                  </a:lnTo>
                  <a:lnTo>
                    <a:pt x="661610" y="2219430"/>
                  </a:lnTo>
                  <a:lnTo>
                    <a:pt x="659277" y="2218155"/>
                  </a:lnTo>
                  <a:lnTo>
                    <a:pt x="656946" y="2216875"/>
                  </a:lnTo>
                  <a:lnTo>
                    <a:pt x="654619" y="2215590"/>
                  </a:lnTo>
                  <a:lnTo>
                    <a:pt x="652293" y="2214300"/>
                  </a:lnTo>
                  <a:lnTo>
                    <a:pt x="649971" y="2213005"/>
                  </a:lnTo>
                  <a:lnTo>
                    <a:pt x="647651" y="2211706"/>
                  </a:lnTo>
                  <a:lnTo>
                    <a:pt x="645334" y="2210401"/>
                  </a:lnTo>
                  <a:lnTo>
                    <a:pt x="643020" y="2209092"/>
                  </a:lnTo>
                  <a:lnTo>
                    <a:pt x="640709" y="2207778"/>
                  </a:lnTo>
                  <a:lnTo>
                    <a:pt x="638400" y="2206459"/>
                  </a:lnTo>
                  <a:lnTo>
                    <a:pt x="636094" y="2205135"/>
                  </a:lnTo>
                  <a:lnTo>
                    <a:pt x="633791" y="2203806"/>
                  </a:lnTo>
                  <a:lnTo>
                    <a:pt x="631490" y="2202473"/>
                  </a:lnTo>
                  <a:lnTo>
                    <a:pt x="629193" y="2201135"/>
                  </a:lnTo>
                  <a:lnTo>
                    <a:pt x="626898" y="2199792"/>
                  </a:lnTo>
                  <a:lnTo>
                    <a:pt x="624606" y="2198444"/>
                  </a:lnTo>
                  <a:lnTo>
                    <a:pt x="622317" y="2197091"/>
                  </a:lnTo>
                  <a:lnTo>
                    <a:pt x="620031" y="2195733"/>
                  </a:lnTo>
                  <a:lnTo>
                    <a:pt x="617747" y="2194371"/>
                  </a:lnTo>
                  <a:lnTo>
                    <a:pt x="615467" y="2193004"/>
                  </a:lnTo>
                  <a:lnTo>
                    <a:pt x="613189" y="2191632"/>
                  </a:lnTo>
                  <a:lnTo>
                    <a:pt x="610914" y="2190256"/>
                  </a:lnTo>
                  <a:lnTo>
                    <a:pt x="608642" y="2188874"/>
                  </a:lnTo>
                  <a:lnTo>
                    <a:pt x="606373" y="2187488"/>
                  </a:lnTo>
                  <a:lnTo>
                    <a:pt x="604107" y="2186097"/>
                  </a:lnTo>
                  <a:lnTo>
                    <a:pt x="601844" y="2184701"/>
                  </a:lnTo>
                  <a:lnTo>
                    <a:pt x="599584" y="2183301"/>
                  </a:lnTo>
                  <a:lnTo>
                    <a:pt x="597326" y="2181896"/>
                  </a:lnTo>
                  <a:lnTo>
                    <a:pt x="595072" y="2180486"/>
                  </a:lnTo>
                  <a:lnTo>
                    <a:pt x="592821" y="2179072"/>
                  </a:lnTo>
                  <a:lnTo>
                    <a:pt x="590572" y="2177652"/>
                  </a:lnTo>
                  <a:lnTo>
                    <a:pt x="588327" y="2176228"/>
                  </a:lnTo>
                  <a:lnTo>
                    <a:pt x="586084" y="2174800"/>
                  </a:lnTo>
                  <a:lnTo>
                    <a:pt x="583845" y="2173367"/>
                  </a:lnTo>
                  <a:lnTo>
                    <a:pt x="581608" y="2171928"/>
                  </a:lnTo>
                  <a:lnTo>
                    <a:pt x="579375" y="2170486"/>
                  </a:lnTo>
                  <a:lnTo>
                    <a:pt x="577144" y="2169038"/>
                  </a:lnTo>
                  <a:lnTo>
                    <a:pt x="574917" y="2167586"/>
                  </a:lnTo>
                  <a:lnTo>
                    <a:pt x="572692" y="2166129"/>
                  </a:lnTo>
                  <a:lnTo>
                    <a:pt x="570471" y="2164668"/>
                  </a:lnTo>
                  <a:lnTo>
                    <a:pt x="568253" y="2163202"/>
                  </a:lnTo>
                  <a:lnTo>
                    <a:pt x="566038" y="2161731"/>
                  </a:lnTo>
                  <a:lnTo>
                    <a:pt x="563826" y="2160256"/>
                  </a:lnTo>
                  <a:lnTo>
                    <a:pt x="561617" y="2158776"/>
                  </a:lnTo>
                  <a:lnTo>
                    <a:pt x="559411" y="2157291"/>
                  </a:lnTo>
                  <a:lnTo>
                    <a:pt x="557208" y="2155802"/>
                  </a:lnTo>
                  <a:lnTo>
                    <a:pt x="555009" y="2154308"/>
                  </a:lnTo>
                  <a:lnTo>
                    <a:pt x="552812" y="2152810"/>
                  </a:lnTo>
                  <a:lnTo>
                    <a:pt x="550619" y="2151307"/>
                  </a:lnTo>
                  <a:lnTo>
                    <a:pt x="548429" y="2149799"/>
                  </a:lnTo>
                  <a:lnTo>
                    <a:pt x="546242" y="2148287"/>
                  </a:lnTo>
                  <a:lnTo>
                    <a:pt x="544058" y="2146770"/>
                  </a:lnTo>
                  <a:lnTo>
                    <a:pt x="541877" y="2145249"/>
                  </a:lnTo>
                  <a:lnTo>
                    <a:pt x="539700" y="2143723"/>
                  </a:lnTo>
                  <a:lnTo>
                    <a:pt x="537525" y="2142193"/>
                  </a:lnTo>
                  <a:lnTo>
                    <a:pt x="535354" y="2140658"/>
                  </a:lnTo>
                  <a:lnTo>
                    <a:pt x="533186" y="2139118"/>
                  </a:lnTo>
                  <a:lnTo>
                    <a:pt x="531022" y="2137574"/>
                  </a:lnTo>
                  <a:lnTo>
                    <a:pt x="528860" y="2136025"/>
                  </a:lnTo>
                  <a:lnTo>
                    <a:pt x="526702" y="2134472"/>
                  </a:lnTo>
                  <a:lnTo>
                    <a:pt x="524547" y="2132914"/>
                  </a:lnTo>
                  <a:lnTo>
                    <a:pt x="522396" y="2131352"/>
                  </a:lnTo>
                  <a:lnTo>
                    <a:pt x="520247" y="2129785"/>
                  </a:lnTo>
                  <a:lnTo>
                    <a:pt x="518102" y="2128214"/>
                  </a:lnTo>
                  <a:lnTo>
                    <a:pt x="515961" y="2126639"/>
                  </a:lnTo>
                  <a:lnTo>
                    <a:pt x="513822" y="2125058"/>
                  </a:lnTo>
                  <a:lnTo>
                    <a:pt x="511687" y="2123474"/>
                  </a:lnTo>
                  <a:lnTo>
                    <a:pt x="509555" y="2121884"/>
                  </a:lnTo>
                  <a:lnTo>
                    <a:pt x="507427" y="2120291"/>
                  </a:lnTo>
                  <a:lnTo>
                    <a:pt x="505302" y="2118693"/>
                  </a:lnTo>
                  <a:lnTo>
                    <a:pt x="503180" y="2117090"/>
                  </a:lnTo>
                  <a:lnTo>
                    <a:pt x="501062" y="2115484"/>
                  </a:lnTo>
                  <a:lnTo>
                    <a:pt x="498946" y="2113872"/>
                  </a:lnTo>
                  <a:lnTo>
                    <a:pt x="496835" y="2112256"/>
                  </a:lnTo>
                  <a:lnTo>
                    <a:pt x="494726" y="2110636"/>
                  </a:lnTo>
                  <a:lnTo>
                    <a:pt x="492622" y="2109011"/>
                  </a:lnTo>
                  <a:lnTo>
                    <a:pt x="490520" y="2107383"/>
                  </a:lnTo>
                  <a:lnTo>
                    <a:pt x="488422" y="2105749"/>
                  </a:lnTo>
                  <a:lnTo>
                    <a:pt x="486327" y="2104111"/>
                  </a:lnTo>
                  <a:lnTo>
                    <a:pt x="484236" y="2102469"/>
                  </a:lnTo>
                  <a:lnTo>
                    <a:pt x="482148" y="2100822"/>
                  </a:lnTo>
                  <a:lnTo>
                    <a:pt x="480064" y="2099171"/>
                  </a:lnTo>
                  <a:lnTo>
                    <a:pt x="477984" y="2097516"/>
                  </a:lnTo>
                  <a:lnTo>
                    <a:pt x="475906" y="2095856"/>
                  </a:lnTo>
                  <a:lnTo>
                    <a:pt x="473832" y="2094192"/>
                  </a:lnTo>
                  <a:lnTo>
                    <a:pt x="471762" y="2092524"/>
                  </a:lnTo>
                  <a:lnTo>
                    <a:pt x="469695" y="2090851"/>
                  </a:lnTo>
                  <a:lnTo>
                    <a:pt x="467632" y="2089174"/>
                  </a:lnTo>
                  <a:lnTo>
                    <a:pt x="465572" y="2087493"/>
                  </a:lnTo>
                  <a:lnTo>
                    <a:pt x="463516" y="2085807"/>
                  </a:lnTo>
                  <a:lnTo>
                    <a:pt x="461463" y="2084117"/>
                  </a:lnTo>
                  <a:lnTo>
                    <a:pt x="459413" y="2082423"/>
                  </a:lnTo>
                  <a:lnTo>
                    <a:pt x="457368" y="2080725"/>
                  </a:lnTo>
                  <a:lnTo>
                    <a:pt x="455326" y="2079022"/>
                  </a:lnTo>
                  <a:lnTo>
                    <a:pt x="453287" y="2077315"/>
                  </a:lnTo>
                  <a:lnTo>
                    <a:pt x="451252" y="2075603"/>
                  </a:lnTo>
                  <a:lnTo>
                    <a:pt x="449221" y="2073888"/>
                  </a:lnTo>
                  <a:lnTo>
                    <a:pt x="447193" y="2072168"/>
                  </a:lnTo>
                  <a:lnTo>
                    <a:pt x="445169" y="2070444"/>
                  </a:lnTo>
                  <a:lnTo>
                    <a:pt x="443148" y="2068715"/>
                  </a:lnTo>
                  <a:lnTo>
                    <a:pt x="441132" y="2066983"/>
                  </a:lnTo>
                  <a:lnTo>
                    <a:pt x="439118" y="2065246"/>
                  </a:lnTo>
                  <a:lnTo>
                    <a:pt x="437108" y="2063505"/>
                  </a:lnTo>
                  <a:lnTo>
                    <a:pt x="435103" y="2061760"/>
                  </a:lnTo>
                  <a:lnTo>
                    <a:pt x="433100" y="2060010"/>
                  </a:lnTo>
                  <a:lnTo>
                    <a:pt x="431102" y="2058257"/>
                  </a:lnTo>
                  <a:lnTo>
                    <a:pt x="429107" y="2056499"/>
                  </a:lnTo>
                  <a:lnTo>
                    <a:pt x="427115" y="2054737"/>
                  </a:lnTo>
                  <a:lnTo>
                    <a:pt x="425128" y="2052971"/>
                  </a:lnTo>
                  <a:lnTo>
                    <a:pt x="423144" y="2051200"/>
                  </a:lnTo>
                  <a:lnTo>
                    <a:pt x="421164" y="2049426"/>
                  </a:lnTo>
                  <a:lnTo>
                    <a:pt x="419187" y="2047647"/>
                  </a:lnTo>
                  <a:lnTo>
                    <a:pt x="417214" y="2045864"/>
                  </a:lnTo>
                  <a:lnTo>
                    <a:pt x="415245" y="2044078"/>
                  </a:lnTo>
                  <a:lnTo>
                    <a:pt x="413280" y="2042287"/>
                  </a:lnTo>
                  <a:lnTo>
                    <a:pt x="411319" y="2040491"/>
                  </a:lnTo>
                  <a:lnTo>
                    <a:pt x="409361" y="2038692"/>
                  </a:lnTo>
                  <a:lnTo>
                    <a:pt x="407407" y="2036889"/>
                  </a:lnTo>
                  <a:lnTo>
                    <a:pt x="405457" y="2035081"/>
                  </a:lnTo>
                  <a:lnTo>
                    <a:pt x="403510" y="2033270"/>
                  </a:lnTo>
                  <a:lnTo>
                    <a:pt x="401568" y="2031454"/>
                  </a:lnTo>
                  <a:lnTo>
                    <a:pt x="399629" y="2029635"/>
                  </a:lnTo>
                  <a:lnTo>
                    <a:pt x="397694" y="2027811"/>
                  </a:lnTo>
                  <a:lnTo>
                    <a:pt x="395763" y="2025983"/>
                  </a:lnTo>
                  <a:lnTo>
                    <a:pt x="393836" y="2024152"/>
                  </a:lnTo>
                  <a:lnTo>
                    <a:pt x="391912" y="2022316"/>
                  </a:lnTo>
                  <a:lnTo>
                    <a:pt x="389993" y="2020476"/>
                  </a:lnTo>
                  <a:lnTo>
                    <a:pt x="388077" y="2018632"/>
                  </a:lnTo>
                  <a:lnTo>
                    <a:pt x="386165" y="2016784"/>
                  </a:lnTo>
                  <a:lnTo>
                    <a:pt x="384257" y="2014932"/>
                  </a:lnTo>
                  <a:lnTo>
                    <a:pt x="382353" y="2013077"/>
                  </a:lnTo>
                  <a:lnTo>
                    <a:pt x="380453" y="2011217"/>
                  </a:lnTo>
                  <a:lnTo>
                    <a:pt x="378556" y="2009353"/>
                  </a:lnTo>
                  <a:lnTo>
                    <a:pt x="376664" y="2007485"/>
                  </a:lnTo>
                  <a:lnTo>
                    <a:pt x="374776" y="2005613"/>
                  </a:lnTo>
                  <a:lnTo>
                    <a:pt x="372891" y="2003737"/>
                  </a:lnTo>
                  <a:lnTo>
                    <a:pt x="371010" y="2001858"/>
                  </a:lnTo>
                  <a:lnTo>
                    <a:pt x="369134" y="1999974"/>
                  </a:lnTo>
                  <a:lnTo>
                    <a:pt x="367261" y="1998087"/>
                  </a:lnTo>
                  <a:lnTo>
                    <a:pt x="365392" y="1996195"/>
                  </a:lnTo>
                  <a:lnTo>
                    <a:pt x="363527" y="1994300"/>
                  </a:lnTo>
                  <a:lnTo>
                    <a:pt x="361667" y="1992401"/>
                  </a:lnTo>
                  <a:lnTo>
                    <a:pt x="359810" y="1990498"/>
                  </a:lnTo>
                  <a:lnTo>
                    <a:pt x="357957" y="1988590"/>
                  </a:lnTo>
                  <a:lnTo>
                    <a:pt x="356108" y="1986680"/>
                  </a:lnTo>
                  <a:lnTo>
                    <a:pt x="354263" y="1984765"/>
                  </a:lnTo>
                  <a:lnTo>
                    <a:pt x="352422" y="1982846"/>
                  </a:lnTo>
                  <a:lnTo>
                    <a:pt x="350585" y="1980924"/>
                  </a:lnTo>
                  <a:lnTo>
                    <a:pt x="348753" y="1978998"/>
                  </a:lnTo>
                  <a:lnTo>
                    <a:pt x="346924" y="1977067"/>
                  </a:lnTo>
                  <a:lnTo>
                    <a:pt x="345099" y="1975133"/>
                  </a:lnTo>
                  <a:lnTo>
                    <a:pt x="343278" y="1973195"/>
                  </a:lnTo>
                  <a:lnTo>
                    <a:pt x="341462" y="1971254"/>
                  </a:lnTo>
                  <a:lnTo>
                    <a:pt x="339649" y="1969308"/>
                  </a:lnTo>
                  <a:lnTo>
                    <a:pt x="337841" y="1967359"/>
                  </a:lnTo>
                  <a:lnTo>
                    <a:pt x="336037" y="1965406"/>
                  </a:lnTo>
                  <a:lnTo>
                    <a:pt x="334236" y="1963450"/>
                  </a:lnTo>
                  <a:lnTo>
                    <a:pt x="332440" y="1961489"/>
                  </a:lnTo>
                  <a:lnTo>
                    <a:pt x="330648" y="1959524"/>
                  </a:lnTo>
                  <a:lnTo>
                    <a:pt x="328860" y="1957556"/>
                  </a:lnTo>
                  <a:lnTo>
                    <a:pt x="327076" y="1955585"/>
                  </a:lnTo>
                  <a:lnTo>
                    <a:pt x="325297" y="1953609"/>
                  </a:lnTo>
                  <a:lnTo>
                    <a:pt x="323521" y="1951630"/>
                  </a:lnTo>
                  <a:lnTo>
                    <a:pt x="321750" y="1949647"/>
                  </a:lnTo>
                  <a:lnTo>
                    <a:pt x="319983" y="1947660"/>
                  </a:lnTo>
                  <a:lnTo>
                    <a:pt x="318220" y="1945670"/>
                  </a:lnTo>
                  <a:lnTo>
                    <a:pt x="316461" y="1943676"/>
                  </a:lnTo>
                  <a:lnTo>
                    <a:pt x="314706" y="1941678"/>
                  </a:lnTo>
                  <a:lnTo>
                    <a:pt x="312956" y="1939677"/>
                  </a:lnTo>
                  <a:lnTo>
                    <a:pt x="311210" y="1937672"/>
                  </a:lnTo>
                  <a:lnTo>
                    <a:pt x="309467" y="1935663"/>
                  </a:lnTo>
                  <a:lnTo>
                    <a:pt x="307729" y="1933651"/>
                  </a:lnTo>
                  <a:lnTo>
                    <a:pt x="305996" y="1931635"/>
                  </a:lnTo>
                  <a:lnTo>
                    <a:pt x="304267" y="1929615"/>
                  </a:lnTo>
                  <a:lnTo>
                    <a:pt x="302541" y="1927592"/>
                  </a:lnTo>
                  <a:lnTo>
                    <a:pt x="300820" y="1925565"/>
                  </a:lnTo>
                  <a:lnTo>
                    <a:pt x="299103" y="1923534"/>
                  </a:lnTo>
                  <a:lnTo>
                    <a:pt x="297391" y="1921500"/>
                  </a:lnTo>
                  <a:lnTo>
                    <a:pt x="295683" y="1919463"/>
                  </a:lnTo>
                  <a:lnTo>
                    <a:pt x="293979" y="1917421"/>
                  </a:lnTo>
                  <a:lnTo>
                    <a:pt x="292279" y="1915377"/>
                  </a:lnTo>
                  <a:lnTo>
                    <a:pt x="290584" y="1913328"/>
                  </a:lnTo>
                  <a:lnTo>
                    <a:pt x="288893" y="1911276"/>
                  </a:lnTo>
                  <a:lnTo>
                    <a:pt x="287206" y="1909221"/>
                  </a:lnTo>
                  <a:lnTo>
                    <a:pt x="285524" y="1907162"/>
                  </a:lnTo>
                  <a:lnTo>
                    <a:pt x="283846" y="1905099"/>
                  </a:lnTo>
                  <a:lnTo>
                    <a:pt x="282172" y="1903033"/>
                  </a:lnTo>
                  <a:lnTo>
                    <a:pt x="280503" y="1900964"/>
                  </a:lnTo>
                  <a:lnTo>
                    <a:pt x="278838" y="1898891"/>
                  </a:lnTo>
                  <a:lnTo>
                    <a:pt x="277177" y="1896814"/>
                  </a:lnTo>
                  <a:lnTo>
                    <a:pt x="275520" y="1894734"/>
                  </a:lnTo>
                  <a:lnTo>
                    <a:pt x="273868" y="1892651"/>
                  </a:lnTo>
                  <a:lnTo>
                    <a:pt x="272221" y="1890564"/>
                  </a:lnTo>
                  <a:lnTo>
                    <a:pt x="270577" y="1888474"/>
                  </a:lnTo>
                  <a:lnTo>
                    <a:pt x="268938" y="1886380"/>
                  </a:lnTo>
                  <a:lnTo>
                    <a:pt x="267304" y="1884283"/>
                  </a:lnTo>
                  <a:lnTo>
                    <a:pt x="265674" y="1882183"/>
                  </a:lnTo>
                  <a:lnTo>
                    <a:pt x="264048" y="1880078"/>
                  </a:lnTo>
                  <a:lnTo>
                    <a:pt x="262427" y="1877971"/>
                  </a:lnTo>
                  <a:lnTo>
                    <a:pt x="260810" y="1875860"/>
                  </a:lnTo>
                  <a:lnTo>
                    <a:pt x="259197" y="1873746"/>
                  </a:lnTo>
                  <a:lnTo>
                    <a:pt x="257589" y="1871629"/>
                  </a:lnTo>
                  <a:lnTo>
                    <a:pt x="255985" y="1869507"/>
                  </a:lnTo>
                  <a:lnTo>
                    <a:pt x="254386" y="1867383"/>
                  </a:lnTo>
                  <a:lnTo>
                    <a:pt x="252792" y="1865256"/>
                  </a:lnTo>
                  <a:lnTo>
                    <a:pt x="251202" y="1863125"/>
                  </a:lnTo>
                  <a:lnTo>
                    <a:pt x="249616" y="1860990"/>
                  </a:lnTo>
                  <a:lnTo>
                    <a:pt x="248034" y="1858853"/>
                  </a:lnTo>
                  <a:lnTo>
                    <a:pt x="246458" y="1856712"/>
                  </a:lnTo>
                  <a:lnTo>
                    <a:pt x="244885" y="1854568"/>
                  </a:lnTo>
                  <a:lnTo>
                    <a:pt x="243317" y="1852420"/>
                  </a:lnTo>
                  <a:lnTo>
                    <a:pt x="241754" y="1850269"/>
                  </a:lnTo>
                  <a:lnTo>
                    <a:pt x="240195" y="1848115"/>
                  </a:lnTo>
                  <a:lnTo>
                    <a:pt x="238641" y="1845958"/>
                  </a:lnTo>
                  <a:lnTo>
                    <a:pt x="237091" y="1843797"/>
                  </a:lnTo>
                  <a:lnTo>
                    <a:pt x="235546" y="1841634"/>
                  </a:lnTo>
                  <a:lnTo>
                    <a:pt x="234005" y="1839467"/>
                  </a:lnTo>
                  <a:lnTo>
                    <a:pt x="232469" y="1837296"/>
                  </a:lnTo>
                  <a:lnTo>
                    <a:pt x="230938" y="1835123"/>
                  </a:lnTo>
                  <a:lnTo>
                    <a:pt x="229410" y="1832946"/>
                  </a:lnTo>
                  <a:lnTo>
                    <a:pt x="227888" y="1830766"/>
                  </a:lnTo>
                  <a:lnTo>
                    <a:pt x="226370" y="1828583"/>
                  </a:lnTo>
                  <a:lnTo>
                    <a:pt x="224857" y="1826397"/>
                  </a:lnTo>
                  <a:lnTo>
                    <a:pt x="223348" y="1824208"/>
                  </a:lnTo>
                  <a:lnTo>
                    <a:pt x="221844" y="1822015"/>
                  </a:lnTo>
                  <a:lnTo>
                    <a:pt x="220344" y="1819819"/>
                  </a:lnTo>
                  <a:lnTo>
                    <a:pt x="218849" y="1817621"/>
                  </a:lnTo>
                  <a:lnTo>
                    <a:pt x="217359" y="1815418"/>
                  </a:lnTo>
                  <a:lnTo>
                    <a:pt x="215873" y="1813213"/>
                  </a:lnTo>
                  <a:lnTo>
                    <a:pt x="214392" y="1811005"/>
                  </a:lnTo>
                  <a:lnTo>
                    <a:pt x="212915" y="1808794"/>
                  </a:lnTo>
                  <a:lnTo>
                    <a:pt x="211444" y="1806580"/>
                  </a:lnTo>
                  <a:lnTo>
                    <a:pt x="209976" y="1804362"/>
                  </a:lnTo>
                  <a:lnTo>
                    <a:pt x="208514" y="1802141"/>
                  </a:lnTo>
                  <a:lnTo>
                    <a:pt x="207056" y="1799918"/>
                  </a:lnTo>
                  <a:lnTo>
                    <a:pt x="205603" y="1797691"/>
                  </a:lnTo>
                  <a:lnTo>
                    <a:pt x="204154" y="1795461"/>
                  </a:lnTo>
                  <a:lnTo>
                    <a:pt x="202710" y="1793229"/>
                  </a:lnTo>
                  <a:lnTo>
                    <a:pt x="201271" y="1790993"/>
                  </a:lnTo>
                  <a:lnTo>
                    <a:pt x="199837" y="1788754"/>
                  </a:lnTo>
                  <a:lnTo>
                    <a:pt x="198407" y="1786513"/>
                  </a:lnTo>
                  <a:lnTo>
                    <a:pt x="196981" y="1784268"/>
                  </a:lnTo>
                  <a:lnTo>
                    <a:pt x="195561" y="1782020"/>
                  </a:lnTo>
                  <a:lnTo>
                    <a:pt x="194145" y="1779769"/>
                  </a:lnTo>
                  <a:lnTo>
                    <a:pt x="192734" y="1777516"/>
                  </a:lnTo>
                  <a:lnTo>
                    <a:pt x="191328" y="1775259"/>
                  </a:lnTo>
                  <a:lnTo>
                    <a:pt x="189927" y="1773000"/>
                  </a:lnTo>
                  <a:lnTo>
                    <a:pt x="188530" y="1770737"/>
                  </a:lnTo>
                  <a:lnTo>
                    <a:pt x="187138" y="1768472"/>
                  </a:lnTo>
                  <a:lnTo>
                    <a:pt x="185750" y="1766203"/>
                  </a:lnTo>
                  <a:lnTo>
                    <a:pt x="184368" y="1763932"/>
                  </a:lnTo>
                  <a:lnTo>
                    <a:pt x="182990" y="1761658"/>
                  </a:lnTo>
                  <a:lnTo>
                    <a:pt x="181617" y="1759381"/>
                  </a:lnTo>
                  <a:lnTo>
                    <a:pt x="180249" y="1757101"/>
                  </a:lnTo>
                  <a:lnTo>
                    <a:pt x="178885" y="1754819"/>
                  </a:lnTo>
                  <a:lnTo>
                    <a:pt x="177526" y="1752533"/>
                  </a:lnTo>
                  <a:lnTo>
                    <a:pt x="176173" y="1750245"/>
                  </a:lnTo>
                  <a:lnTo>
                    <a:pt x="174823" y="1747954"/>
                  </a:lnTo>
                  <a:lnTo>
                    <a:pt x="173479" y="1745659"/>
                  </a:lnTo>
                  <a:lnTo>
                    <a:pt x="172140" y="1743362"/>
                  </a:lnTo>
                  <a:lnTo>
                    <a:pt x="170805" y="1741063"/>
                  </a:lnTo>
                  <a:lnTo>
                    <a:pt x="169475" y="1738760"/>
                  </a:lnTo>
                  <a:lnTo>
                    <a:pt x="168150" y="1736455"/>
                  </a:lnTo>
                  <a:lnTo>
                    <a:pt x="166830" y="1734147"/>
                  </a:lnTo>
                  <a:lnTo>
                    <a:pt x="165514" y="1731836"/>
                  </a:lnTo>
                  <a:lnTo>
                    <a:pt x="164204" y="1729523"/>
                  </a:lnTo>
                  <a:lnTo>
                    <a:pt x="162898" y="1727207"/>
                  </a:lnTo>
                  <a:lnTo>
                    <a:pt x="161597" y="1724888"/>
                  </a:lnTo>
                  <a:lnTo>
                    <a:pt x="160302" y="1722566"/>
                  </a:lnTo>
                  <a:lnTo>
                    <a:pt x="159010" y="1720241"/>
                  </a:lnTo>
                  <a:lnTo>
                    <a:pt x="157724" y="1717914"/>
                  </a:lnTo>
                  <a:lnTo>
                    <a:pt x="156443" y="1715585"/>
                  </a:lnTo>
                  <a:lnTo>
                    <a:pt x="155166" y="1713252"/>
                  </a:lnTo>
                  <a:lnTo>
                    <a:pt x="153895" y="1710917"/>
                  </a:lnTo>
                  <a:lnTo>
                    <a:pt x="152628" y="1708579"/>
                  </a:lnTo>
                  <a:lnTo>
                    <a:pt x="151366" y="1706239"/>
                  </a:lnTo>
                  <a:lnTo>
                    <a:pt x="150110" y="1703895"/>
                  </a:lnTo>
                  <a:lnTo>
                    <a:pt x="148858" y="1701550"/>
                  </a:lnTo>
                  <a:lnTo>
                    <a:pt x="147610" y="1699201"/>
                  </a:lnTo>
                  <a:lnTo>
                    <a:pt x="146369" y="1696850"/>
                  </a:lnTo>
                  <a:lnTo>
                    <a:pt x="145131" y="1694497"/>
                  </a:lnTo>
                  <a:lnTo>
                    <a:pt x="143899" y="1692141"/>
                  </a:lnTo>
                  <a:lnTo>
                    <a:pt x="142672" y="1689782"/>
                  </a:lnTo>
                  <a:lnTo>
                    <a:pt x="141449" y="1687421"/>
                  </a:lnTo>
                  <a:lnTo>
                    <a:pt x="140232" y="1685057"/>
                  </a:lnTo>
                  <a:lnTo>
                    <a:pt x="139019" y="1682690"/>
                  </a:lnTo>
                  <a:lnTo>
                    <a:pt x="137812" y="1680322"/>
                  </a:lnTo>
                  <a:lnTo>
                    <a:pt x="136609" y="1677950"/>
                  </a:lnTo>
                  <a:lnTo>
                    <a:pt x="135412" y="1675576"/>
                  </a:lnTo>
                  <a:lnTo>
                    <a:pt x="134219" y="1673200"/>
                  </a:lnTo>
                  <a:lnTo>
                    <a:pt x="133032" y="1670821"/>
                  </a:lnTo>
                  <a:lnTo>
                    <a:pt x="131849" y="1668439"/>
                  </a:lnTo>
                  <a:lnTo>
                    <a:pt x="130671" y="1666055"/>
                  </a:lnTo>
                  <a:lnTo>
                    <a:pt x="129499" y="1663669"/>
                  </a:lnTo>
                  <a:lnTo>
                    <a:pt x="128331" y="1661280"/>
                  </a:lnTo>
                  <a:lnTo>
                    <a:pt x="127169" y="1658889"/>
                  </a:lnTo>
                  <a:lnTo>
                    <a:pt x="126011" y="1656495"/>
                  </a:lnTo>
                  <a:lnTo>
                    <a:pt x="124858" y="1654099"/>
                  </a:lnTo>
                  <a:lnTo>
                    <a:pt x="123711" y="1651700"/>
                  </a:lnTo>
                  <a:lnTo>
                    <a:pt x="122568" y="1649300"/>
                  </a:lnTo>
                  <a:lnTo>
                    <a:pt x="121431" y="1646896"/>
                  </a:lnTo>
                  <a:lnTo>
                    <a:pt x="120298" y="1644491"/>
                  </a:lnTo>
                  <a:lnTo>
                    <a:pt x="119171" y="1642082"/>
                  </a:lnTo>
                  <a:lnTo>
                    <a:pt x="118048" y="1639672"/>
                  </a:lnTo>
                  <a:lnTo>
                    <a:pt x="116931" y="1637259"/>
                  </a:lnTo>
                  <a:lnTo>
                    <a:pt x="115819" y="1634844"/>
                  </a:lnTo>
                  <a:lnTo>
                    <a:pt x="114712" y="1632427"/>
                  </a:lnTo>
                  <a:lnTo>
                    <a:pt x="113609" y="1630007"/>
                  </a:lnTo>
                  <a:lnTo>
                    <a:pt x="112513" y="1627585"/>
                  </a:lnTo>
                  <a:lnTo>
                    <a:pt x="111421" y="1625161"/>
                  </a:lnTo>
                  <a:lnTo>
                    <a:pt x="110334" y="1622734"/>
                  </a:lnTo>
                  <a:lnTo>
                    <a:pt x="109252" y="1620305"/>
                  </a:lnTo>
                  <a:lnTo>
                    <a:pt x="108175" y="1617874"/>
                  </a:lnTo>
                  <a:lnTo>
                    <a:pt x="107103" y="1615440"/>
                  </a:lnTo>
                  <a:lnTo>
                    <a:pt x="106037" y="1613005"/>
                  </a:lnTo>
                  <a:lnTo>
                    <a:pt x="104976" y="1610567"/>
                  </a:lnTo>
                  <a:lnTo>
                    <a:pt x="103919" y="1608127"/>
                  </a:lnTo>
                  <a:lnTo>
                    <a:pt x="102868" y="1605685"/>
                  </a:lnTo>
                  <a:lnTo>
                    <a:pt x="101822" y="1603240"/>
                  </a:lnTo>
                  <a:lnTo>
                    <a:pt x="100781" y="1600794"/>
                  </a:lnTo>
                  <a:lnTo>
                    <a:pt x="99745" y="1598344"/>
                  </a:lnTo>
                  <a:lnTo>
                    <a:pt x="98714" y="1595893"/>
                  </a:lnTo>
                  <a:lnTo>
                    <a:pt x="97689" y="1593440"/>
                  </a:lnTo>
                  <a:lnTo>
                    <a:pt x="96668" y="1590985"/>
                  </a:lnTo>
                  <a:lnTo>
                    <a:pt x="95653" y="1588527"/>
                  </a:lnTo>
                  <a:lnTo>
                    <a:pt x="94643" y="1586068"/>
                  </a:lnTo>
                  <a:lnTo>
                    <a:pt x="93638" y="1583606"/>
                  </a:lnTo>
                  <a:lnTo>
                    <a:pt x="92638" y="1581142"/>
                  </a:lnTo>
                  <a:lnTo>
                    <a:pt x="91644" y="1578677"/>
                  </a:lnTo>
                  <a:lnTo>
                    <a:pt x="90654" y="1576209"/>
                  </a:lnTo>
                  <a:lnTo>
                    <a:pt x="89670" y="1573739"/>
                  </a:lnTo>
                  <a:lnTo>
                    <a:pt x="88691" y="1571267"/>
                  </a:lnTo>
                  <a:lnTo>
                    <a:pt x="87717" y="1568792"/>
                  </a:lnTo>
                  <a:lnTo>
                    <a:pt x="86748" y="1566316"/>
                  </a:lnTo>
                  <a:lnTo>
                    <a:pt x="85784" y="1563838"/>
                  </a:lnTo>
                  <a:lnTo>
                    <a:pt x="84826" y="1561358"/>
                  </a:lnTo>
                  <a:lnTo>
                    <a:pt x="83873" y="1558876"/>
                  </a:lnTo>
                  <a:lnTo>
                    <a:pt x="82925" y="1556391"/>
                  </a:lnTo>
                  <a:lnTo>
                    <a:pt x="81982" y="1553905"/>
                  </a:lnTo>
                  <a:lnTo>
                    <a:pt x="81044" y="1551417"/>
                  </a:lnTo>
                  <a:lnTo>
                    <a:pt x="80112" y="1548927"/>
                  </a:lnTo>
                  <a:lnTo>
                    <a:pt x="79185" y="1546435"/>
                  </a:lnTo>
                  <a:lnTo>
                    <a:pt x="78263" y="1543941"/>
                  </a:lnTo>
                  <a:lnTo>
                    <a:pt x="77347" y="1541445"/>
                  </a:lnTo>
                  <a:lnTo>
                    <a:pt x="76435" y="1538947"/>
                  </a:lnTo>
                  <a:lnTo>
                    <a:pt x="75529" y="1536448"/>
                  </a:lnTo>
                  <a:lnTo>
                    <a:pt x="74628" y="1533946"/>
                  </a:lnTo>
                  <a:lnTo>
                    <a:pt x="73732" y="1531443"/>
                  </a:lnTo>
                  <a:lnTo>
                    <a:pt x="72842" y="1528937"/>
                  </a:lnTo>
                  <a:lnTo>
                    <a:pt x="71957" y="1526430"/>
                  </a:lnTo>
                  <a:lnTo>
                    <a:pt x="71076" y="1523921"/>
                  </a:lnTo>
                  <a:lnTo>
                    <a:pt x="70202" y="1521410"/>
                  </a:lnTo>
                  <a:lnTo>
                    <a:pt x="69332" y="1518897"/>
                  </a:lnTo>
                  <a:lnTo>
                    <a:pt x="68468" y="1516383"/>
                  </a:lnTo>
                  <a:lnTo>
                    <a:pt x="67609" y="1513866"/>
                  </a:lnTo>
                  <a:lnTo>
                    <a:pt x="66755" y="1511348"/>
                  </a:lnTo>
                  <a:lnTo>
                    <a:pt x="65907" y="1508828"/>
                  </a:lnTo>
                  <a:lnTo>
                    <a:pt x="65064" y="1506306"/>
                  </a:lnTo>
                  <a:lnTo>
                    <a:pt x="64226" y="1503783"/>
                  </a:lnTo>
                  <a:lnTo>
                    <a:pt x="63394" y="1501257"/>
                  </a:lnTo>
                  <a:lnTo>
                    <a:pt x="62567" y="1498731"/>
                  </a:lnTo>
                  <a:lnTo>
                    <a:pt x="61745" y="1496202"/>
                  </a:lnTo>
                  <a:lnTo>
                    <a:pt x="60928" y="1493671"/>
                  </a:lnTo>
                  <a:lnTo>
                    <a:pt x="60117" y="1491139"/>
                  </a:lnTo>
                  <a:lnTo>
                    <a:pt x="59311" y="1488606"/>
                  </a:lnTo>
                  <a:lnTo>
                    <a:pt x="58510" y="1486070"/>
                  </a:lnTo>
                  <a:lnTo>
                    <a:pt x="57715" y="1483533"/>
                  </a:lnTo>
                  <a:lnTo>
                    <a:pt x="56925" y="1480994"/>
                  </a:lnTo>
                  <a:lnTo>
                    <a:pt x="56140" y="1478454"/>
                  </a:lnTo>
                  <a:lnTo>
                    <a:pt x="55360" y="1475912"/>
                  </a:lnTo>
                  <a:lnTo>
                    <a:pt x="54587" y="1473368"/>
                  </a:lnTo>
                  <a:lnTo>
                    <a:pt x="53818" y="1470822"/>
                  </a:lnTo>
                  <a:lnTo>
                    <a:pt x="53054" y="1468275"/>
                  </a:lnTo>
                  <a:lnTo>
                    <a:pt x="52296" y="1465727"/>
                  </a:lnTo>
                  <a:lnTo>
                    <a:pt x="51543" y="1463177"/>
                  </a:lnTo>
                  <a:lnTo>
                    <a:pt x="50796" y="1460625"/>
                  </a:lnTo>
                  <a:lnTo>
                    <a:pt x="50054" y="1458072"/>
                  </a:lnTo>
                  <a:lnTo>
                    <a:pt x="49317" y="1455517"/>
                  </a:lnTo>
                  <a:lnTo>
                    <a:pt x="48586" y="1452961"/>
                  </a:lnTo>
                  <a:lnTo>
                    <a:pt x="47860" y="1450403"/>
                  </a:lnTo>
                  <a:lnTo>
                    <a:pt x="47139" y="1447843"/>
                  </a:lnTo>
                  <a:lnTo>
                    <a:pt x="46424" y="1445282"/>
                  </a:lnTo>
                  <a:lnTo>
                    <a:pt x="45714" y="1442720"/>
                  </a:lnTo>
                  <a:lnTo>
                    <a:pt x="45009" y="1440156"/>
                  </a:lnTo>
                  <a:lnTo>
                    <a:pt x="44310" y="1437591"/>
                  </a:lnTo>
                  <a:lnTo>
                    <a:pt x="43617" y="1435024"/>
                  </a:lnTo>
                  <a:lnTo>
                    <a:pt x="42928" y="1432456"/>
                  </a:lnTo>
                  <a:lnTo>
                    <a:pt x="42245" y="1429886"/>
                  </a:lnTo>
                  <a:lnTo>
                    <a:pt x="41568" y="1427315"/>
                  </a:lnTo>
                  <a:lnTo>
                    <a:pt x="40895" y="1424742"/>
                  </a:lnTo>
                  <a:lnTo>
                    <a:pt x="40228" y="1422168"/>
                  </a:lnTo>
                  <a:lnTo>
                    <a:pt x="39567" y="1419593"/>
                  </a:lnTo>
                  <a:lnTo>
                    <a:pt x="38911" y="1417016"/>
                  </a:lnTo>
                  <a:lnTo>
                    <a:pt x="38260" y="1414438"/>
                  </a:lnTo>
                  <a:lnTo>
                    <a:pt x="37615" y="1411859"/>
                  </a:lnTo>
                  <a:lnTo>
                    <a:pt x="36975" y="1409278"/>
                  </a:lnTo>
                  <a:lnTo>
                    <a:pt x="36341" y="1406696"/>
                  </a:lnTo>
                  <a:lnTo>
                    <a:pt x="35712" y="1404112"/>
                  </a:lnTo>
                  <a:lnTo>
                    <a:pt x="35088" y="1401528"/>
                  </a:lnTo>
                  <a:lnTo>
                    <a:pt x="34470" y="1398941"/>
                  </a:lnTo>
                  <a:lnTo>
                    <a:pt x="33857" y="1396354"/>
                  </a:lnTo>
                  <a:lnTo>
                    <a:pt x="33250" y="1393766"/>
                  </a:lnTo>
                  <a:lnTo>
                    <a:pt x="32648" y="1391176"/>
                  </a:lnTo>
                  <a:lnTo>
                    <a:pt x="32051" y="1388584"/>
                  </a:lnTo>
                  <a:lnTo>
                    <a:pt x="31460" y="1385992"/>
                  </a:lnTo>
                  <a:lnTo>
                    <a:pt x="30874" y="1383399"/>
                  </a:lnTo>
                  <a:lnTo>
                    <a:pt x="30294" y="1380804"/>
                  </a:lnTo>
                  <a:lnTo>
                    <a:pt x="29719" y="1378208"/>
                  </a:lnTo>
                  <a:lnTo>
                    <a:pt x="29150" y="1375610"/>
                  </a:lnTo>
                  <a:lnTo>
                    <a:pt x="28586" y="1373012"/>
                  </a:lnTo>
                  <a:lnTo>
                    <a:pt x="28028" y="1370412"/>
                  </a:lnTo>
                  <a:lnTo>
                    <a:pt x="27475" y="1367812"/>
                  </a:lnTo>
                  <a:lnTo>
                    <a:pt x="26927" y="1365210"/>
                  </a:lnTo>
                  <a:lnTo>
                    <a:pt x="26385" y="1362607"/>
                  </a:lnTo>
                  <a:lnTo>
                    <a:pt x="25849" y="1360002"/>
                  </a:lnTo>
                  <a:lnTo>
                    <a:pt x="25317" y="1357397"/>
                  </a:lnTo>
                  <a:lnTo>
                    <a:pt x="24791" y="1354791"/>
                  </a:lnTo>
                  <a:lnTo>
                    <a:pt x="24271" y="1352183"/>
                  </a:lnTo>
                  <a:lnTo>
                    <a:pt x="23756" y="1349574"/>
                  </a:lnTo>
                  <a:lnTo>
                    <a:pt x="23247" y="1346965"/>
                  </a:lnTo>
                  <a:lnTo>
                    <a:pt x="22743" y="1344354"/>
                  </a:lnTo>
                  <a:lnTo>
                    <a:pt x="22245" y="1341742"/>
                  </a:lnTo>
                  <a:lnTo>
                    <a:pt x="21752" y="1339129"/>
                  </a:lnTo>
                  <a:lnTo>
                    <a:pt x="21265" y="1336515"/>
                  </a:lnTo>
                  <a:lnTo>
                    <a:pt x="20783" y="1333901"/>
                  </a:lnTo>
                  <a:lnTo>
                    <a:pt x="20306" y="1331285"/>
                  </a:lnTo>
                  <a:lnTo>
                    <a:pt x="19835" y="1328668"/>
                  </a:lnTo>
                  <a:lnTo>
                    <a:pt x="19369" y="1326050"/>
                  </a:lnTo>
                  <a:lnTo>
                    <a:pt x="18909" y="1323431"/>
                  </a:lnTo>
                  <a:lnTo>
                    <a:pt x="18455" y="1320811"/>
                  </a:lnTo>
                  <a:lnTo>
                    <a:pt x="18006" y="1318191"/>
                  </a:lnTo>
                  <a:lnTo>
                    <a:pt x="17562" y="1315569"/>
                  </a:lnTo>
                  <a:lnTo>
                    <a:pt x="17124" y="1312947"/>
                  </a:lnTo>
                  <a:lnTo>
                    <a:pt x="16692" y="1310323"/>
                  </a:lnTo>
                  <a:lnTo>
                    <a:pt x="16265" y="1307698"/>
                  </a:lnTo>
                  <a:lnTo>
                    <a:pt x="15843" y="1305073"/>
                  </a:lnTo>
                  <a:lnTo>
                    <a:pt x="15427" y="1302447"/>
                  </a:lnTo>
                  <a:lnTo>
                    <a:pt x="15016" y="1299820"/>
                  </a:lnTo>
                  <a:lnTo>
                    <a:pt x="14611" y="1297192"/>
                  </a:lnTo>
                  <a:lnTo>
                    <a:pt x="14212" y="1294563"/>
                  </a:lnTo>
                  <a:lnTo>
                    <a:pt x="13818" y="1291934"/>
                  </a:lnTo>
                  <a:lnTo>
                    <a:pt x="13429" y="1289304"/>
                  </a:lnTo>
                  <a:lnTo>
                    <a:pt x="13046" y="1286672"/>
                  </a:lnTo>
                  <a:lnTo>
                    <a:pt x="12668" y="1284041"/>
                  </a:lnTo>
                  <a:lnTo>
                    <a:pt x="12296" y="1281408"/>
                  </a:lnTo>
                  <a:lnTo>
                    <a:pt x="11930" y="1278774"/>
                  </a:lnTo>
                  <a:lnTo>
                    <a:pt x="11569" y="1276140"/>
                  </a:lnTo>
                  <a:lnTo>
                    <a:pt x="11213" y="1273505"/>
                  </a:lnTo>
                  <a:lnTo>
                    <a:pt x="10863" y="1270869"/>
                  </a:lnTo>
                  <a:lnTo>
                    <a:pt x="10519" y="1268232"/>
                  </a:lnTo>
                  <a:lnTo>
                    <a:pt x="10180" y="1265595"/>
                  </a:lnTo>
                  <a:lnTo>
                    <a:pt x="9847" y="1262957"/>
                  </a:lnTo>
                  <a:lnTo>
                    <a:pt x="9519" y="1260318"/>
                  </a:lnTo>
                  <a:lnTo>
                    <a:pt x="9197" y="1257679"/>
                  </a:lnTo>
                  <a:lnTo>
                    <a:pt x="8880" y="1255039"/>
                  </a:lnTo>
                  <a:lnTo>
                    <a:pt x="8569" y="1252399"/>
                  </a:lnTo>
                  <a:lnTo>
                    <a:pt x="8263" y="1249758"/>
                  </a:lnTo>
                  <a:lnTo>
                    <a:pt x="7963" y="1247116"/>
                  </a:lnTo>
                  <a:lnTo>
                    <a:pt x="7668" y="1244473"/>
                  </a:lnTo>
                  <a:lnTo>
                    <a:pt x="7379" y="1241830"/>
                  </a:lnTo>
                  <a:lnTo>
                    <a:pt x="7095" y="1239186"/>
                  </a:lnTo>
                  <a:lnTo>
                    <a:pt x="6818" y="1236542"/>
                  </a:lnTo>
                  <a:lnTo>
                    <a:pt x="6545" y="1233897"/>
                  </a:lnTo>
                  <a:lnTo>
                    <a:pt x="6278" y="1231251"/>
                  </a:lnTo>
                  <a:lnTo>
                    <a:pt x="6017" y="1228605"/>
                  </a:lnTo>
                  <a:lnTo>
                    <a:pt x="5761" y="1225959"/>
                  </a:lnTo>
                  <a:lnTo>
                    <a:pt x="5511" y="1223312"/>
                  </a:lnTo>
                  <a:lnTo>
                    <a:pt x="5266" y="1220664"/>
                  </a:lnTo>
                  <a:lnTo>
                    <a:pt x="5026" y="1218016"/>
                  </a:lnTo>
                  <a:lnTo>
                    <a:pt x="4793" y="1215367"/>
                  </a:lnTo>
                  <a:lnTo>
                    <a:pt x="4565" y="1212718"/>
                  </a:lnTo>
                  <a:lnTo>
                    <a:pt x="4342" y="1210068"/>
                  </a:lnTo>
                  <a:lnTo>
                    <a:pt x="4125" y="1207418"/>
                  </a:lnTo>
                  <a:lnTo>
                    <a:pt x="3914" y="1204768"/>
                  </a:lnTo>
                  <a:lnTo>
                    <a:pt x="3708" y="1202117"/>
                  </a:lnTo>
                  <a:lnTo>
                    <a:pt x="3507" y="1199466"/>
                  </a:lnTo>
                  <a:lnTo>
                    <a:pt x="3313" y="1196814"/>
                  </a:lnTo>
                  <a:lnTo>
                    <a:pt x="3123" y="1194162"/>
                  </a:lnTo>
                  <a:lnTo>
                    <a:pt x="2940" y="1191509"/>
                  </a:lnTo>
                  <a:lnTo>
                    <a:pt x="2762" y="1188856"/>
                  </a:lnTo>
                  <a:lnTo>
                    <a:pt x="2589" y="1186203"/>
                  </a:lnTo>
                  <a:lnTo>
                    <a:pt x="2422" y="1183549"/>
                  </a:lnTo>
                  <a:lnTo>
                    <a:pt x="2260" y="1180895"/>
                  </a:lnTo>
                  <a:lnTo>
                    <a:pt x="2105" y="1178241"/>
                  </a:lnTo>
                  <a:lnTo>
                    <a:pt x="1954" y="1175586"/>
                  </a:lnTo>
                  <a:lnTo>
                    <a:pt x="1810" y="1172931"/>
                  </a:lnTo>
                  <a:lnTo>
                    <a:pt x="1670" y="1170276"/>
                  </a:lnTo>
                  <a:lnTo>
                    <a:pt x="1537" y="1167620"/>
                  </a:lnTo>
                  <a:lnTo>
                    <a:pt x="1409" y="1164965"/>
                  </a:lnTo>
                  <a:lnTo>
                    <a:pt x="1286" y="1162308"/>
                  </a:lnTo>
                  <a:lnTo>
                    <a:pt x="1169" y="1159652"/>
                  </a:lnTo>
                  <a:lnTo>
                    <a:pt x="1058" y="1156995"/>
                  </a:lnTo>
                  <a:lnTo>
                    <a:pt x="952" y="1154339"/>
                  </a:lnTo>
                  <a:lnTo>
                    <a:pt x="852" y="1151682"/>
                  </a:lnTo>
                  <a:lnTo>
                    <a:pt x="757" y="1149024"/>
                  </a:lnTo>
                  <a:lnTo>
                    <a:pt x="668" y="1146367"/>
                  </a:lnTo>
                  <a:lnTo>
                    <a:pt x="585" y="1143709"/>
                  </a:lnTo>
                  <a:lnTo>
                    <a:pt x="507" y="1141051"/>
                  </a:lnTo>
                  <a:lnTo>
                    <a:pt x="434" y="1138394"/>
                  </a:lnTo>
                  <a:lnTo>
                    <a:pt x="367" y="1135735"/>
                  </a:lnTo>
                  <a:lnTo>
                    <a:pt x="306" y="1133077"/>
                  </a:lnTo>
                  <a:lnTo>
                    <a:pt x="250" y="1130419"/>
                  </a:lnTo>
                  <a:lnTo>
                    <a:pt x="200" y="1127760"/>
                  </a:lnTo>
                  <a:lnTo>
                    <a:pt x="156" y="1125102"/>
                  </a:lnTo>
                  <a:lnTo>
                    <a:pt x="117" y="1122443"/>
                  </a:lnTo>
                  <a:lnTo>
                    <a:pt x="83" y="1119785"/>
                  </a:lnTo>
                  <a:lnTo>
                    <a:pt x="55" y="1117126"/>
                  </a:lnTo>
                  <a:lnTo>
                    <a:pt x="33" y="1114467"/>
                  </a:lnTo>
                  <a:lnTo>
                    <a:pt x="16" y="1111808"/>
                  </a:lnTo>
                  <a:lnTo>
                    <a:pt x="5" y="1109149"/>
                  </a:lnTo>
                  <a:lnTo>
                    <a:pt x="0" y="1106490"/>
                  </a:lnTo>
                  <a:lnTo>
                    <a:pt x="0" y="1103831"/>
                  </a:lnTo>
                  <a:lnTo>
                    <a:pt x="5" y="1101172"/>
                  </a:lnTo>
                  <a:lnTo>
                    <a:pt x="16" y="1098513"/>
                  </a:lnTo>
                  <a:lnTo>
                    <a:pt x="33" y="1095855"/>
                  </a:lnTo>
                  <a:lnTo>
                    <a:pt x="55" y="1093196"/>
                  </a:lnTo>
                  <a:lnTo>
                    <a:pt x="83" y="1090537"/>
                  </a:lnTo>
                  <a:lnTo>
                    <a:pt x="117" y="1087878"/>
                  </a:lnTo>
                  <a:lnTo>
                    <a:pt x="156" y="1085220"/>
                  </a:lnTo>
                  <a:lnTo>
                    <a:pt x="200" y="1082561"/>
                  </a:lnTo>
                  <a:lnTo>
                    <a:pt x="250" y="1079903"/>
                  </a:lnTo>
                  <a:lnTo>
                    <a:pt x="306" y="1077244"/>
                  </a:lnTo>
                  <a:lnTo>
                    <a:pt x="367" y="1074586"/>
                  </a:lnTo>
                  <a:lnTo>
                    <a:pt x="434" y="1071928"/>
                  </a:lnTo>
                  <a:lnTo>
                    <a:pt x="507" y="1069270"/>
                  </a:lnTo>
                  <a:lnTo>
                    <a:pt x="585" y="1066612"/>
                  </a:lnTo>
                  <a:lnTo>
                    <a:pt x="668" y="1063955"/>
                  </a:lnTo>
                  <a:lnTo>
                    <a:pt x="757" y="1061297"/>
                  </a:lnTo>
                  <a:lnTo>
                    <a:pt x="852" y="1058640"/>
                  </a:lnTo>
                  <a:lnTo>
                    <a:pt x="952" y="1055983"/>
                  </a:lnTo>
                  <a:lnTo>
                    <a:pt x="1058" y="1053326"/>
                  </a:lnTo>
                  <a:lnTo>
                    <a:pt x="1169" y="1050670"/>
                  </a:lnTo>
                  <a:lnTo>
                    <a:pt x="1286" y="1048013"/>
                  </a:lnTo>
                  <a:lnTo>
                    <a:pt x="1409" y="1045357"/>
                  </a:lnTo>
                  <a:lnTo>
                    <a:pt x="1537" y="1042701"/>
                  </a:lnTo>
                  <a:lnTo>
                    <a:pt x="1670" y="1040046"/>
                  </a:lnTo>
                  <a:lnTo>
                    <a:pt x="1810" y="1037390"/>
                  </a:lnTo>
                  <a:lnTo>
                    <a:pt x="1954" y="1034735"/>
                  </a:lnTo>
                  <a:lnTo>
                    <a:pt x="2105" y="1032081"/>
                  </a:lnTo>
                  <a:lnTo>
                    <a:pt x="2260" y="1029426"/>
                  </a:lnTo>
                  <a:lnTo>
                    <a:pt x="2422" y="1026772"/>
                  </a:lnTo>
                  <a:lnTo>
                    <a:pt x="2589" y="1024119"/>
                  </a:lnTo>
                  <a:lnTo>
                    <a:pt x="2762" y="1021466"/>
                  </a:lnTo>
                  <a:lnTo>
                    <a:pt x="2940" y="1018812"/>
                  </a:lnTo>
                  <a:lnTo>
                    <a:pt x="3123" y="1016160"/>
                  </a:lnTo>
                  <a:lnTo>
                    <a:pt x="3313" y="1013508"/>
                  </a:lnTo>
                  <a:lnTo>
                    <a:pt x="3507" y="1010856"/>
                  </a:lnTo>
                  <a:lnTo>
                    <a:pt x="3708" y="1008205"/>
                  </a:lnTo>
                  <a:lnTo>
                    <a:pt x="3914" y="1005554"/>
                  </a:lnTo>
                  <a:lnTo>
                    <a:pt x="4125" y="1002903"/>
                  </a:lnTo>
                  <a:lnTo>
                    <a:pt x="4342" y="1000253"/>
                  </a:lnTo>
                  <a:lnTo>
                    <a:pt x="4565" y="997604"/>
                  </a:lnTo>
                  <a:lnTo>
                    <a:pt x="4793" y="994955"/>
                  </a:lnTo>
                  <a:lnTo>
                    <a:pt x="5026" y="992306"/>
                  </a:lnTo>
                  <a:lnTo>
                    <a:pt x="5266" y="989658"/>
                  </a:lnTo>
                  <a:lnTo>
                    <a:pt x="5511" y="987010"/>
                  </a:lnTo>
                  <a:lnTo>
                    <a:pt x="5761" y="984363"/>
                  </a:lnTo>
                  <a:lnTo>
                    <a:pt x="6017" y="981716"/>
                  </a:lnTo>
                  <a:lnTo>
                    <a:pt x="6278" y="979070"/>
                  </a:lnTo>
                  <a:lnTo>
                    <a:pt x="6545" y="976425"/>
                  </a:lnTo>
                  <a:lnTo>
                    <a:pt x="6818" y="973780"/>
                  </a:lnTo>
                  <a:lnTo>
                    <a:pt x="7095" y="971136"/>
                  </a:lnTo>
                  <a:lnTo>
                    <a:pt x="7379" y="968492"/>
                  </a:lnTo>
                  <a:lnTo>
                    <a:pt x="7668" y="965849"/>
                  </a:lnTo>
                  <a:lnTo>
                    <a:pt x="7963" y="963206"/>
                  </a:lnTo>
                  <a:lnTo>
                    <a:pt x="8263" y="960564"/>
                  </a:lnTo>
                  <a:lnTo>
                    <a:pt x="8569" y="957923"/>
                  </a:lnTo>
                  <a:lnTo>
                    <a:pt x="8880" y="955282"/>
                  </a:lnTo>
                  <a:lnTo>
                    <a:pt x="9197" y="952642"/>
                  </a:lnTo>
                  <a:lnTo>
                    <a:pt x="9519" y="950003"/>
                  </a:lnTo>
                  <a:lnTo>
                    <a:pt x="9847" y="947364"/>
                  </a:lnTo>
                  <a:lnTo>
                    <a:pt x="10180" y="944726"/>
                  </a:lnTo>
                  <a:lnTo>
                    <a:pt x="10519" y="942089"/>
                  </a:lnTo>
                  <a:lnTo>
                    <a:pt x="10863" y="939453"/>
                  </a:lnTo>
                  <a:lnTo>
                    <a:pt x="11213" y="936817"/>
                  </a:lnTo>
                  <a:lnTo>
                    <a:pt x="11569" y="934182"/>
                  </a:lnTo>
                  <a:lnTo>
                    <a:pt x="11930" y="931548"/>
                  </a:lnTo>
                  <a:lnTo>
                    <a:pt x="12296" y="928914"/>
                  </a:lnTo>
                  <a:lnTo>
                    <a:pt x="12668" y="926281"/>
                  </a:lnTo>
                  <a:lnTo>
                    <a:pt x="13046" y="923649"/>
                  </a:lnTo>
                  <a:lnTo>
                    <a:pt x="13429" y="921018"/>
                  </a:lnTo>
                  <a:lnTo>
                    <a:pt x="13818" y="918388"/>
                  </a:lnTo>
                  <a:lnTo>
                    <a:pt x="14212" y="915758"/>
                  </a:lnTo>
                  <a:lnTo>
                    <a:pt x="14611" y="913129"/>
                  </a:lnTo>
                  <a:lnTo>
                    <a:pt x="15016" y="910501"/>
                  </a:lnTo>
                  <a:lnTo>
                    <a:pt x="15427" y="907874"/>
                  </a:lnTo>
                  <a:lnTo>
                    <a:pt x="15843" y="905248"/>
                  </a:lnTo>
                  <a:lnTo>
                    <a:pt x="16265" y="902623"/>
                  </a:lnTo>
                  <a:lnTo>
                    <a:pt x="16692" y="899999"/>
                  </a:lnTo>
                  <a:lnTo>
                    <a:pt x="17124" y="897375"/>
                  </a:lnTo>
                  <a:lnTo>
                    <a:pt x="17562" y="894753"/>
                  </a:lnTo>
                  <a:lnTo>
                    <a:pt x="18006" y="892131"/>
                  </a:lnTo>
                  <a:lnTo>
                    <a:pt x="18455" y="889510"/>
                  </a:lnTo>
                  <a:lnTo>
                    <a:pt x="18909" y="886890"/>
                  </a:lnTo>
                  <a:lnTo>
                    <a:pt x="19369" y="884272"/>
                  </a:lnTo>
                  <a:lnTo>
                    <a:pt x="19835" y="881654"/>
                  </a:lnTo>
                  <a:lnTo>
                    <a:pt x="20306" y="879037"/>
                  </a:lnTo>
                  <a:lnTo>
                    <a:pt x="20783" y="876421"/>
                  </a:lnTo>
                  <a:lnTo>
                    <a:pt x="21265" y="873806"/>
                  </a:lnTo>
                  <a:lnTo>
                    <a:pt x="21752" y="871192"/>
                  </a:lnTo>
                  <a:lnTo>
                    <a:pt x="22245" y="868579"/>
                  </a:lnTo>
                  <a:lnTo>
                    <a:pt x="22743" y="865967"/>
                  </a:lnTo>
                  <a:lnTo>
                    <a:pt x="23247" y="863357"/>
                  </a:lnTo>
                  <a:lnTo>
                    <a:pt x="23756" y="860747"/>
                  </a:lnTo>
                  <a:lnTo>
                    <a:pt x="24271" y="858139"/>
                  </a:lnTo>
                  <a:lnTo>
                    <a:pt x="24791" y="855531"/>
                  </a:lnTo>
                  <a:lnTo>
                    <a:pt x="25317" y="852924"/>
                  </a:lnTo>
                  <a:lnTo>
                    <a:pt x="25849" y="850319"/>
                  </a:lnTo>
                  <a:lnTo>
                    <a:pt x="26385" y="847715"/>
                  </a:lnTo>
                  <a:lnTo>
                    <a:pt x="26927" y="845112"/>
                  </a:lnTo>
                  <a:lnTo>
                    <a:pt x="27475" y="842510"/>
                  </a:lnTo>
                  <a:lnTo>
                    <a:pt x="28028" y="839909"/>
                  </a:lnTo>
                  <a:lnTo>
                    <a:pt x="28586" y="837309"/>
                  </a:lnTo>
                  <a:lnTo>
                    <a:pt x="29150" y="834711"/>
                  </a:lnTo>
                  <a:lnTo>
                    <a:pt x="29719" y="832114"/>
                  </a:lnTo>
                  <a:lnTo>
                    <a:pt x="30294" y="829518"/>
                  </a:lnTo>
                  <a:lnTo>
                    <a:pt x="30874" y="826923"/>
                  </a:lnTo>
                  <a:lnTo>
                    <a:pt x="31460" y="824329"/>
                  </a:lnTo>
                  <a:lnTo>
                    <a:pt x="32051" y="821737"/>
                  </a:lnTo>
                  <a:lnTo>
                    <a:pt x="32648" y="819146"/>
                  </a:lnTo>
                  <a:lnTo>
                    <a:pt x="33250" y="816556"/>
                  </a:lnTo>
                  <a:lnTo>
                    <a:pt x="33857" y="813967"/>
                  </a:lnTo>
                  <a:lnTo>
                    <a:pt x="34470" y="811380"/>
                  </a:lnTo>
                  <a:lnTo>
                    <a:pt x="35088" y="808794"/>
                  </a:lnTo>
                  <a:lnTo>
                    <a:pt x="35712" y="806209"/>
                  </a:lnTo>
                  <a:lnTo>
                    <a:pt x="36341" y="803626"/>
                  </a:lnTo>
                  <a:lnTo>
                    <a:pt x="36975" y="801044"/>
                  </a:lnTo>
                  <a:lnTo>
                    <a:pt x="37615" y="798463"/>
                  </a:lnTo>
                  <a:lnTo>
                    <a:pt x="38260" y="795884"/>
                  </a:lnTo>
                  <a:lnTo>
                    <a:pt x="38911" y="793305"/>
                  </a:lnTo>
                  <a:lnTo>
                    <a:pt x="39567" y="790729"/>
                  </a:lnTo>
                  <a:lnTo>
                    <a:pt x="40228" y="788153"/>
                  </a:lnTo>
                  <a:lnTo>
                    <a:pt x="40895" y="785579"/>
                  </a:lnTo>
                  <a:lnTo>
                    <a:pt x="41568" y="783007"/>
                  </a:lnTo>
                  <a:lnTo>
                    <a:pt x="42245" y="780436"/>
                  </a:lnTo>
                  <a:lnTo>
                    <a:pt x="42928" y="777866"/>
                  </a:lnTo>
                  <a:lnTo>
                    <a:pt x="43617" y="775298"/>
                  </a:lnTo>
                  <a:lnTo>
                    <a:pt x="44310" y="772731"/>
                  </a:lnTo>
                  <a:lnTo>
                    <a:pt x="45009" y="770165"/>
                  </a:lnTo>
                  <a:lnTo>
                    <a:pt x="45714" y="767602"/>
                  </a:lnTo>
                  <a:lnTo>
                    <a:pt x="46424" y="765039"/>
                  </a:lnTo>
                  <a:lnTo>
                    <a:pt x="47139" y="762478"/>
                  </a:lnTo>
                  <a:lnTo>
                    <a:pt x="47860" y="759919"/>
                  </a:lnTo>
                  <a:lnTo>
                    <a:pt x="48586" y="757361"/>
                  </a:lnTo>
                  <a:lnTo>
                    <a:pt x="49317" y="754805"/>
                  </a:lnTo>
                  <a:lnTo>
                    <a:pt x="50054" y="752250"/>
                  </a:lnTo>
                  <a:lnTo>
                    <a:pt x="50796" y="749697"/>
                  </a:lnTo>
                  <a:lnTo>
                    <a:pt x="51543" y="747145"/>
                  </a:lnTo>
                  <a:lnTo>
                    <a:pt x="52296" y="744595"/>
                  </a:lnTo>
                  <a:lnTo>
                    <a:pt x="53054" y="742046"/>
                  </a:lnTo>
                  <a:lnTo>
                    <a:pt x="53818" y="739499"/>
                  </a:lnTo>
                  <a:lnTo>
                    <a:pt x="54587" y="736954"/>
                  </a:lnTo>
                  <a:lnTo>
                    <a:pt x="55360" y="734410"/>
                  </a:lnTo>
                  <a:lnTo>
                    <a:pt x="56140" y="731868"/>
                  </a:lnTo>
                  <a:lnTo>
                    <a:pt x="56925" y="729327"/>
                  </a:lnTo>
                  <a:lnTo>
                    <a:pt x="57715" y="726789"/>
                  </a:lnTo>
                  <a:lnTo>
                    <a:pt x="58510" y="724252"/>
                  </a:lnTo>
                  <a:lnTo>
                    <a:pt x="59311" y="721716"/>
                  </a:lnTo>
                  <a:lnTo>
                    <a:pt x="60117" y="719182"/>
                  </a:lnTo>
                  <a:lnTo>
                    <a:pt x="60928" y="716650"/>
                  </a:lnTo>
                  <a:lnTo>
                    <a:pt x="61745" y="714120"/>
                  </a:lnTo>
                  <a:lnTo>
                    <a:pt x="62567" y="711591"/>
                  </a:lnTo>
                  <a:lnTo>
                    <a:pt x="63394" y="709064"/>
                  </a:lnTo>
                  <a:lnTo>
                    <a:pt x="64226" y="706539"/>
                  </a:lnTo>
                  <a:lnTo>
                    <a:pt x="65064" y="704015"/>
                  </a:lnTo>
                  <a:lnTo>
                    <a:pt x="65907" y="701493"/>
                  </a:lnTo>
                  <a:lnTo>
                    <a:pt x="66755" y="698974"/>
                  </a:lnTo>
                  <a:lnTo>
                    <a:pt x="67609" y="696455"/>
                  </a:lnTo>
                  <a:lnTo>
                    <a:pt x="68468" y="693939"/>
                  </a:lnTo>
                  <a:lnTo>
                    <a:pt x="69332" y="691425"/>
                  </a:lnTo>
                  <a:lnTo>
                    <a:pt x="70202" y="688912"/>
                  </a:lnTo>
                  <a:lnTo>
                    <a:pt x="71076" y="686401"/>
                  </a:lnTo>
                  <a:lnTo>
                    <a:pt x="71957" y="683892"/>
                  </a:lnTo>
                  <a:lnTo>
                    <a:pt x="72842" y="681385"/>
                  </a:lnTo>
                  <a:lnTo>
                    <a:pt x="73732" y="678879"/>
                  </a:lnTo>
                  <a:lnTo>
                    <a:pt x="74628" y="676376"/>
                  </a:lnTo>
                  <a:lnTo>
                    <a:pt x="75529" y="673874"/>
                  </a:lnTo>
                  <a:lnTo>
                    <a:pt x="76435" y="671374"/>
                  </a:lnTo>
                  <a:lnTo>
                    <a:pt x="77347" y="668877"/>
                  </a:lnTo>
                  <a:lnTo>
                    <a:pt x="78263" y="666380"/>
                  </a:lnTo>
                  <a:lnTo>
                    <a:pt x="79185" y="663887"/>
                  </a:lnTo>
                  <a:lnTo>
                    <a:pt x="80112" y="661394"/>
                  </a:lnTo>
                  <a:lnTo>
                    <a:pt x="81044" y="658904"/>
                  </a:lnTo>
                  <a:lnTo>
                    <a:pt x="81982" y="656416"/>
                  </a:lnTo>
                  <a:lnTo>
                    <a:pt x="82925" y="653930"/>
                  </a:lnTo>
                  <a:lnTo>
                    <a:pt x="83873" y="651446"/>
                  </a:lnTo>
                  <a:lnTo>
                    <a:pt x="84826" y="648964"/>
                  </a:lnTo>
                  <a:lnTo>
                    <a:pt x="85784" y="646484"/>
                  </a:lnTo>
                  <a:lnTo>
                    <a:pt x="86748" y="644005"/>
                  </a:lnTo>
                  <a:lnTo>
                    <a:pt x="87717" y="641529"/>
                  </a:lnTo>
                  <a:lnTo>
                    <a:pt x="88691" y="639055"/>
                  </a:lnTo>
                  <a:lnTo>
                    <a:pt x="89670" y="636583"/>
                  </a:lnTo>
                  <a:lnTo>
                    <a:pt x="90654" y="634113"/>
                  </a:lnTo>
                  <a:lnTo>
                    <a:pt x="91644" y="631645"/>
                  </a:lnTo>
                  <a:lnTo>
                    <a:pt x="92638" y="629179"/>
                  </a:lnTo>
                  <a:lnTo>
                    <a:pt x="93638" y="626715"/>
                  </a:lnTo>
                  <a:lnTo>
                    <a:pt x="94643" y="624254"/>
                  </a:lnTo>
                  <a:lnTo>
                    <a:pt x="95653" y="621794"/>
                  </a:lnTo>
                  <a:lnTo>
                    <a:pt x="96668" y="619336"/>
                  </a:lnTo>
                  <a:lnTo>
                    <a:pt x="97689" y="616881"/>
                  </a:lnTo>
                  <a:lnTo>
                    <a:pt x="98714" y="614428"/>
                  </a:lnTo>
                  <a:lnTo>
                    <a:pt x="99745" y="611977"/>
                  </a:lnTo>
                  <a:lnTo>
                    <a:pt x="100781" y="609528"/>
                  </a:lnTo>
                  <a:lnTo>
                    <a:pt x="101822" y="607082"/>
                  </a:lnTo>
                  <a:lnTo>
                    <a:pt x="102868" y="604637"/>
                  </a:lnTo>
                  <a:lnTo>
                    <a:pt x="103919" y="602195"/>
                  </a:lnTo>
                  <a:lnTo>
                    <a:pt x="104976" y="599755"/>
                  </a:lnTo>
                  <a:lnTo>
                    <a:pt x="106037" y="597317"/>
                  </a:lnTo>
                  <a:lnTo>
                    <a:pt x="107103" y="594881"/>
                  </a:lnTo>
                  <a:lnTo>
                    <a:pt x="108175" y="592448"/>
                  </a:lnTo>
                  <a:lnTo>
                    <a:pt x="109252" y="590017"/>
                  </a:lnTo>
                  <a:lnTo>
                    <a:pt x="110334" y="587588"/>
                  </a:lnTo>
                  <a:lnTo>
                    <a:pt x="111421" y="585161"/>
                  </a:lnTo>
                  <a:lnTo>
                    <a:pt x="112513" y="582737"/>
                  </a:lnTo>
                  <a:lnTo>
                    <a:pt x="113609" y="580315"/>
                  </a:lnTo>
                  <a:lnTo>
                    <a:pt x="114712" y="577895"/>
                  </a:lnTo>
                  <a:lnTo>
                    <a:pt x="115819" y="575477"/>
                  </a:lnTo>
                  <a:lnTo>
                    <a:pt x="116931" y="573062"/>
                  </a:lnTo>
                  <a:lnTo>
                    <a:pt x="118048" y="570650"/>
                  </a:lnTo>
                  <a:lnTo>
                    <a:pt x="119171" y="568239"/>
                  </a:lnTo>
                  <a:lnTo>
                    <a:pt x="120298" y="565831"/>
                  </a:lnTo>
                  <a:lnTo>
                    <a:pt x="121431" y="563425"/>
                  </a:lnTo>
                  <a:lnTo>
                    <a:pt x="122568" y="561022"/>
                  </a:lnTo>
                  <a:lnTo>
                    <a:pt x="123711" y="558621"/>
                  </a:lnTo>
                  <a:lnTo>
                    <a:pt x="124858" y="556223"/>
                  </a:lnTo>
                  <a:lnTo>
                    <a:pt x="126011" y="553826"/>
                  </a:lnTo>
                  <a:lnTo>
                    <a:pt x="127169" y="551433"/>
                  </a:lnTo>
                  <a:lnTo>
                    <a:pt x="128331" y="549042"/>
                  </a:lnTo>
                  <a:lnTo>
                    <a:pt x="129499" y="546653"/>
                  </a:lnTo>
                  <a:lnTo>
                    <a:pt x="130671" y="544266"/>
                  </a:lnTo>
                  <a:lnTo>
                    <a:pt x="131849" y="541882"/>
                  </a:lnTo>
                  <a:lnTo>
                    <a:pt x="133032" y="539501"/>
                  </a:lnTo>
                  <a:lnTo>
                    <a:pt x="134219" y="537122"/>
                  </a:lnTo>
                  <a:lnTo>
                    <a:pt x="135412" y="534746"/>
                  </a:lnTo>
                  <a:lnTo>
                    <a:pt x="136609" y="532372"/>
                  </a:lnTo>
                  <a:lnTo>
                    <a:pt x="137812" y="530000"/>
                  </a:lnTo>
                  <a:lnTo>
                    <a:pt x="139019" y="527631"/>
                  </a:lnTo>
                  <a:lnTo>
                    <a:pt x="140232" y="525265"/>
                  </a:lnTo>
                  <a:lnTo>
                    <a:pt x="141449" y="522901"/>
                  </a:lnTo>
                  <a:lnTo>
                    <a:pt x="142672" y="520540"/>
                  </a:lnTo>
                  <a:lnTo>
                    <a:pt x="143899" y="518181"/>
                  </a:lnTo>
                  <a:lnTo>
                    <a:pt x="145131" y="515825"/>
                  </a:lnTo>
                  <a:lnTo>
                    <a:pt x="146369" y="513471"/>
                  </a:lnTo>
                  <a:lnTo>
                    <a:pt x="147610" y="511120"/>
                  </a:lnTo>
                  <a:lnTo>
                    <a:pt x="148858" y="508772"/>
                  </a:lnTo>
                  <a:lnTo>
                    <a:pt x="150110" y="506426"/>
                  </a:lnTo>
                  <a:lnTo>
                    <a:pt x="151366" y="504083"/>
                  </a:lnTo>
                  <a:lnTo>
                    <a:pt x="152628" y="501742"/>
                  </a:lnTo>
                  <a:lnTo>
                    <a:pt x="153895" y="499405"/>
                  </a:lnTo>
                  <a:lnTo>
                    <a:pt x="155166" y="497070"/>
                  </a:lnTo>
                  <a:lnTo>
                    <a:pt x="156443" y="494737"/>
                  </a:lnTo>
                  <a:lnTo>
                    <a:pt x="157724" y="492407"/>
                  </a:lnTo>
                  <a:lnTo>
                    <a:pt x="159010" y="490080"/>
                  </a:lnTo>
                  <a:lnTo>
                    <a:pt x="160302" y="487756"/>
                  </a:lnTo>
                  <a:lnTo>
                    <a:pt x="161597" y="485434"/>
                  </a:lnTo>
                  <a:lnTo>
                    <a:pt x="162898" y="483115"/>
                  </a:lnTo>
                  <a:lnTo>
                    <a:pt x="164204" y="480799"/>
                  </a:lnTo>
                  <a:lnTo>
                    <a:pt x="165514" y="478485"/>
                  </a:lnTo>
                  <a:lnTo>
                    <a:pt x="166830" y="476174"/>
                  </a:lnTo>
                  <a:lnTo>
                    <a:pt x="168150" y="473866"/>
                  </a:lnTo>
                  <a:lnTo>
                    <a:pt x="169475" y="471561"/>
                  </a:lnTo>
                  <a:lnTo>
                    <a:pt x="170805" y="469259"/>
                  </a:lnTo>
                  <a:lnTo>
                    <a:pt x="172140" y="466959"/>
                  </a:lnTo>
                  <a:lnTo>
                    <a:pt x="173479" y="464662"/>
                  </a:lnTo>
                  <a:lnTo>
                    <a:pt x="174823" y="462368"/>
                  </a:lnTo>
                  <a:lnTo>
                    <a:pt x="176173" y="460077"/>
                  </a:lnTo>
                  <a:lnTo>
                    <a:pt x="177526" y="457788"/>
                  </a:lnTo>
                  <a:lnTo>
                    <a:pt x="178885" y="455503"/>
                  </a:lnTo>
                  <a:lnTo>
                    <a:pt x="180249" y="453220"/>
                  </a:lnTo>
                  <a:lnTo>
                    <a:pt x="181617" y="450940"/>
                  </a:lnTo>
                  <a:lnTo>
                    <a:pt x="182990" y="448663"/>
                  </a:lnTo>
                  <a:lnTo>
                    <a:pt x="184368" y="446389"/>
                  </a:lnTo>
                  <a:lnTo>
                    <a:pt x="185750" y="444118"/>
                  </a:lnTo>
                  <a:lnTo>
                    <a:pt x="187138" y="441850"/>
                  </a:lnTo>
                  <a:lnTo>
                    <a:pt x="188530" y="439585"/>
                  </a:lnTo>
                  <a:lnTo>
                    <a:pt x="189927" y="437322"/>
                  </a:lnTo>
                  <a:lnTo>
                    <a:pt x="191328" y="435062"/>
                  </a:lnTo>
                  <a:lnTo>
                    <a:pt x="192734" y="432806"/>
                  </a:lnTo>
                  <a:lnTo>
                    <a:pt x="194145" y="430552"/>
                  </a:lnTo>
                  <a:lnTo>
                    <a:pt x="195561" y="428301"/>
                  </a:lnTo>
                  <a:lnTo>
                    <a:pt x="196981" y="426054"/>
                  </a:lnTo>
                  <a:lnTo>
                    <a:pt x="198407" y="423809"/>
                  </a:lnTo>
                  <a:lnTo>
                    <a:pt x="199837" y="421567"/>
                  </a:lnTo>
                  <a:lnTo>
                    <a:pt x="201271" y="419328"/>
                  </a:lnTo>
                  <a:lnTo>
                    <a:pt x="202710" y="417093"/>
                  </a:lnTo>
                  <a:lnTo>
                    <a:pt x="204154" y="414860"/>
                  </a:lnTo>
                  <a:lnTo>
                    <a:pt x="205603" y="412630"/>
                  </a:lnTo>
                  <a:lnTo>
                    <a:pt x="207056" y="410404"/>
                  </a:lnTo>
                  <a:lnTo>
                    <a:pt x="208514" y="408180"/>
                  </a:lnTo>
                  <a:lnTo>
                    <a:pt x="209976" y="405960"/>
                  </a:lnTo>
                  <a:lnTo>
                    <a:pt x="211444" y="403742"/>
                  </a:lnTo>
                  <a:lnTo>
                    <a:pt x="212915" y="401528"/>
                  </a:lnTo>
                  <a:lnTo>
                    <a:pt x="214392" y="399316"/>
                  </a:lnTo>
                  <a:lnTo>
                    <a:pt x="215873" y="397108"/>
                  </a:lnTo>
                  <a:lnTo>
                    <a:pt x="217359" y="394903"/>
                  </a:lnTo>
                  <a:lnTo>
                    <a:pt x="218849" y="392701"/>
                  </a:lnTo>
                  <a:lnTo>
                    <a:pt x="220344" y="390502"/>
                  </a:lnTo>
                  <a:lnTo>
                    <a:pt x="221844" y="388307"/>
                  </a:lnTo>
                  <a:lnTo>
                    <a:pt x="223348" y="386114"/>
                  </a:lnTo>
                  <a:lnTo>
                    <a:pt x="224857" y="383925"/>
                  </a:lnTo>
                  <a:lnTo>
                    <a:pt x="226370" y="381738"/>
                  </a:lnTo>
                  <a:lnTo>
                    <a:pt x="227888" y="379556"/>
                  </a:lnTo>
                  <a:lnTo>
                    <a:pt x="229410" y="377375"/>
                  </a:lnTo>
                  <a:lnTo>
                    <a:pt x="230938" y="375199"/>
                  </a:lnTo>
                  <a:lnTo>
                    <a:pt x="232469" y="373025"/>
                  </a:lnTo>
                  <a:lnTo>
                    <a:pt x="234005" y="370855"/>
                  </a:lnTo>
                  <a:lnTo>
                    <a:pt x="235546" y="368688"/>
                  </a:lnTo>
                  <a:lnTo>
                    <a:pt x="237091" y="366524"/>
                  </a:lnTo>
                  <a:lnTo>
                    <a:pt x="238641" y="364364"/>
                  </a:lnTo>
                  <a:lnTo>
                    <a:pt x="240195" y="362206"/>
                  </a:lnTo>
                  <a:lnTo>
                    <a:pt x="241754" y="360052"/>
                  </a:lnTo>
                  <a:lnTo>
                    <a:pt x="243317" y="357901"/>
                  </a:lnTo>
                  <a:lnTo>
                    <a:pt x="244885" y="355754"/>
                  </a:lnTo>
                  <a:lnTo>
                    <a:pt x="246458" y="353610"/>
                  </a:lnTo>
                  <a:lnTo>
                    <a:pt x="248034" y="351469"/>
                  </a:lnTo>
                  <a:lnTo>
                    <a:pt x="249616" y="349331"/>
                  </a:lnTo>
                  <a:lnTo>
                    <a:pt x="251202" y="347197"/>
                  </a:lnTo>
                  <a:lnTo>
                    <a:pt x="252792" y="345066"/>
                  </a:lnTo>
                  <a:lnTo>
                    <a:pt x="254386" y="342938"/>
                  </a:lnTo>
                  <a:lnTo>
                    <a:pt x="255985" y="340814"/>
                  </a:lnTo>
                  <a:lnTo>
                    <a:pt x="257589" y="338693"/>
                  </a:lnTo>
                  <a:lnTo>
                    <a:pt x="259197" y="336576"/>
                  </a:lnTo>
                  <a:lnTo>
                    <a:pt x="260810" y="334462"/>
                  </a:lnTo>
                  <a:lnTo>
                    <a:pt x="262427" y="332351"/>
                  </a:lnTo>
                  <a:lnTo>
                    <a:pt x="264048" y="330243"/>
                  </a:lnTo>
                  <a:lnTo>
                    <a:pt x="265674" y="328139"/>
                  </a:lnTo>
                  <a:lnTo>
                    <a:pt x="267304" y="326039"/>
                  </a:lnTo>
                  <a:lnTo>
                    <a:pt x="268938" y="323941"/>
                  </a:lnTo>
                  <a:lnTo>
                    <a:pt x="270577" y="321848"/>
                  </a:lnTo>
                  <a:lnTo>
                    <a:pt x="272221" y="319757"/>
                  </a:lnTo>
                  <a:lnTo>
                    <a:pt x="273868" y="317670"/>
                  </a:lnTo>
                  <a:lnTo>
                    <a:pt x="275520" y="315587"/>
                  </a:lnTo>
                  <a:lnTo>
                    <a:pt x="277177" y="313507"/>
                  </a:lnTo>
                  <a:lnTo>
                    <a:pt x="278838" y="311430"/>
                  </a:lnTo>
                  <a:lnTo>
                    <a:pt x="280503" y="309358"/>
                  </a:lnTo>
                  <a:lnTo>
                    <a:pt x="282172" y="307288"/>
                  </a:lnTo>
                  <a:lnTo>
                    <a:pt x="283846" y="305222"/>
                  </a:lnTo>
                  <a:lnTo>
                    <a:pt x="285524" y="303160"/>
                  </a:lnTo>
                  <a:lnTo>
                    <a:pt x="287206" y="301101"/>
                  </a:lnTo>
                  <a:lnTo>
                    <a:pt x="288893" y="299045"/>
                  </a:lnTo>
                  <a:lnTo>
                    <a:pt x="290584" y="296993"/>
                  </a:lnTo>
                  <a:lnTo>
                    <a:pt x="292279" y="294945"/>
                  </a:lnTo>
                  <a:lnTo>
                    <a:pt x="293979" y="292900"/>
                  </a:lnTo>
                  <a:lnTo>
                    <a:pt x="295683" y="290859"/>
                  </a:lnTo>
                  <a:lnTo>
                    <a:pt x="297391" y="288821"/>
                  </a:lnTo>
                  <a:lnTo>
                    <a:pt x="299103" y="286787"/>
                  </a:lnTo>
                  <a:lnTo>
                    <a:pt x="300820" y="284757"/>
                  </a:lnTo>
                  <a:lnTo>
                    <a:pt x="302541" y="282730"/>
                  </a:lnTo>
                  <a:lnTo>
                    <a:pt x="304267" y="280707"/>
                  </a:lnTo>
                  <a:lnTo>
                    <a:pt x="305996" y="278687"/>
                  </a:lnTo>
                  <a:lnTo>
                    <a:pt x="307729" y="276671"/>
                  </a:lnTo>
                  <a:lnTo>
                    <a:pt x="309467" y="274659"/>
                  </a:lnTo>
                  <a:lnTo>
                    <a:pt x="311210" y="272650"/>
                  </a:lnTo>
                  <a:lnTo>
                    <a:pt x="312956" y="270645"/>
                  </a:lnTo>
                  <a:lnTo>
                    <a:pt x="314706" y="268643"/>
                  </a:lnTo>
                  <a:lnTo>
                    <a:pt x="316461" y="266646"/>
                  </a:lnTo>
                  <a:lnTo>
                    <a:pt x="318220" y="264652"/>
                  </a:lnTo>
                  <a:lnTo>
                    <a:pt x="319983" y="262661"/>
                  </a:lnTo>
                  <a:lnTo>
                    <a:pt x="321750" y="260675"/>
                  </a:lnTo>
                  <a:lnTo>
                    <a:pt x="323521" y="258692"/>
                  </a:lnTo>
                  <a:lnTo>
                    <a:pt x="325297" y="256712"/>
                  </a:lnTo>
                  <a:lnTo>
                    <a:pt x="327076" y="254737"/>
                  </a:lnTo>
                  <a:lnTo>
                    <a:pt x="328860" y="252765"/>
                  </a:lnTo>
                  <a:lnTo>
                    <a:pt x="330648" y="250797"/>
                  </a:lnTo>
                  <a:lnTo>
                    <a:pt x="332440" y="248833"/>
                  </a:lnTo>
                  <a:lnTo>
                    <a:pt x="334236" y="246872"/>
                  </a:lnTo>
                  <a:lnTo>
                    <a:pt x="336037" y="244915"/>
                  </a:lnTo>
                  <a:lnTo>
                    <a:pt x="337841" y="242962"/>
                  </a:lnTo>
                  <a:lnTo>
                    <a:pt x="339649" y="241013"/>
                  </a:lnTo>
                  <a:lnTo>
                    <a:pt x="341462" y="239068"/>
                  </a:lnTo>
                  <a:lnTo>
                    <a:pt x="343278" y="237126"/>
                  </a:lnTo>
                  <a:lnTo>
                    <a:pt x="345099" y="235188"/>
                  </a:lnTo>
                  <a:lnTo>
                    <a:pt x="346924" y="233254"/>
                  </a:lnTo>
                  <a:lnTo>
                    <a:pt x="348753" y="231324"/>
                  </a:lnTo>
                  <a:lnTo>
                    <a:pt x="350585" y="229398"/>
                  </a:lnTo>
                  <a:lnTo>
                    <a:pt x="352422" y="227475"/>
                  </a:lnTo>
                  <a:lnTo>
                    <a:pt x="354263" y="225557"/>
                  </a:lnTo>
                  <a:lnTo>
                    <a:pt x="356108" y="223642"/>
                  </a:lnTo>
                  <a:lnTo>
                    <a:pt x="357957" y="221731"/>
                  </a:lnTo>
                  <a:lnTo>
                    <a:pt x="359810" y="219824"/>
                  </a:lnTo>
                  <a:lnTo>
                    <a:pt x="361667" y="217921"/>
                  </a:lnTo>
                  <a:lnTo>
                    <a:pt x="363527" y="216022"/>
                  </a:lnTo>
                  <a:lnTo>
                    <a:pt x="365392" y="214126"/>
                  </a:lnTo>
                  <a:lnTo>
                    <a:pt x="367261" y="212235"/>
                  </a:lnTo>
                  <a:lnTo>
                    <a:pt x="369134" y="210347"/>
                  </a:lnTo>
                  <a:lnTo>
                    <a:pt x="371010" y="208464"/>
                  </a:lnTo>
                  <a:lnTo>
                    <a:pt x="372891" y="206584"/>
                  </a:lnTo>
                  <a:lnTo>
                    <a:pt x="374776" y="204708"/>
                  </a:lnTo>
                  <a:lnTo>
                    <a:pt x="376664" y="202836"/>
                  </a:lnTo>
                  <a:lnTo>
                    <a:pt x="378556" y="200969"/>
                  </a:lnTo>
                  <a:lnTo>
                    <a:pt x="380453" y="199105"/>
                  </a:lnTo>
                  <a:lnTo>
                    <a:pt x="382353" y="197245"/>
                  </a:lnTo>
                  <a:lnTo>
                    <a:pt x="384257" y="195389"/>
                  </a:lnTo>
                  <a:lnTo>
                    <a:pt x="386165" y="193537"/>
                  </a:lnTo>
                  <a:lnTo>
                    <a:pt x="388077" y="191689"/>
                  </a:lnTo>
                  <a:lnTo>
                    <a:pt x="389993" y="189846"/>
                  </a:lnTo>
                  <a:lnTo>
                    <a:pt x="391912" y="188006"/>
                  </a:lnTo>
                  <a:lnTo>
                    <a:pt x="393836" y="186170"/>
                  </a:lnTo>
                  <a:lnTo>
                    <a:pt x="395763" y="184338"/>
                  </a:lnTo>
                  <a:lnTo>
                    <a:pt x="397694" y="182511"/>
                  </a:lnTo>
                  <a:lnTo>
                    <a:pt x="399629" y="180687"/>
                  </a:lnTo>
                  <a:lnTo>
                    <a:pt x="401568" y="178867"/>
                  </a:lnTo>
                  <a:lnTo>
                    <a:pt x="403510" y="177052"/>
                  </a:lnTo>
                  <a:lnTo>
                    <a:pt x="405457" y="175240"/>
                  </a:lnTo>
                  <a:lnTo>
                    <a:pt x="407407" y="173433"/>
                  </a:lnTo>
                  <a:lnTo>
                    <a:pt x="409361" y="171629"/>
                  </a:lnTo>
                  <a:lnTo>
                    <a:pt x="411319" y="169830"/>
                  </a:lnTo>
                  <a:lnTo>
                    <a:pt x="413280" y="168035"/>
                  </a:lnTo>
                  <a:lnTo>
                    <a:pt x="415245" y="166244"/>
                  </a:lnTo>
                  <a:lnTo>
                    <a:pt x="417214" y="164457"/>
                  </a:lnTo>
                  <a:lnTo>
                    <a:pt x="419187" y="162675"/>
                  </a:lnTo>
                  <a:lnTo>
                    <a:pt x="421164" y="160896"/>
                  </a:lnTo>
                  <a:lnTo>
                    <a:pt x="423144" y="159121"/>
                  </a:lnTo>
                  <a:lnTo>
                    <a:pt x="425128" y="157351"/>
                  </a:lnTo>
                  <a:lnTo>
                    <a:pt x="427115" y="155585"/>
                  </a:lnTo>
                  <a:lnTo>
                    <a:pt x="429107" y="153823"/>
                  </a:lnTo>
                  <a:lnTo>
                    <a:pt x="431102" y="152065"/>
                  </a:lnTo>
                  <a:lnTo>
                    <a:pt x="433100" y="150311"/>
                  </a:lnTo>
                  <a:lnTo>
                    <a:pt x="435103" y="148562"/>
                  </a:lnTo>
                  <a:lnTo>
                    <a:pt x="437108" y="146817"/>
                  </a:lnTo>
                  <a:lnTo>
                    <a:pt x="439118" y="145076"/>
                  </a:lnTo>
                  <a:lnTo>
                    <a:pt x="441132" y="143339"/>
                  </a:lnTo>
                  <a:lnTo>
                    <a:pt x="443148" y="141606"/>
                  </a:lnTo>
                  <a:lnTo>
                    <a:pt x="445169" y="139878"/>
                  </a:lnTo>
                  <a:lnTo>
                    <a:pt x="447193" y="138154"/>
                  </a:lnTo>
                  <a:lnTo>
                    <a:pt x="449221" y="136434"/>
                  </a:lnTo>
                  <a:lnTo>
                    <a:pt x="451252" y="134718"/>
                  </a:lnTo>
                  <a:lnTo>
                    <a:pt x="453287" y="133007"/>
                  </a:lnTo>
                  <a:lnTo>
                    <a:pt x="455326" y="131300"/>
                  </a:lnTo>
                  <a:lnTo>
                    <a:pt x="457368" y="129597"/>
                  </a:lnTo>
                  <a:lnTo>
                    <a:pt x="459413" y="127898"/>
                  </a:lnTo>
                  <a:lnTo>
                    <a:pt x="461463" y="126204"/>
                  </a:lnTo>
                  <a:lnTo>
                    <a:pt x="463516" y="124514"/>
                  </a:lnTo>
                  <a:lnTo>
                    <a:pt x="465572" y="122829"/>
                  </a:lnTo>
                  <a:lnTo>
                    <a:pt x="467632" y="121147"/>
                  </a:lnTo>
                  <a:lnTo>
                    <a:pt x="469695" y="119470"/>
                  </a:lnTo>
                  <a:lnTo>
                    <a:pt x="471762" y="117798"/>
                  </a:lnTo>
                  <a:lnTo>
                    <a:pt x="473832" y="116129"/>
                  </a:lnTo>
                  <a:lnTo>
                    <a:pt x="475906" y="114465"/>
                  </a:lnTo>
                  <a:lnTo>
                    <a:pt x="477984" y="112805"/>
                  </a:lnTo>
                  <a:lnTo>
                    <a:pt x="480064" y="111150"/>
                  </a:lnTo>
                  <a:lnTo>
                    <a:pt x="482148" y="109499"/>
                  </a:lnTo>
                  <a:lnTo>
                    <a:pt x="484236" y="107852"/>
                  </a:lnTo>
                  <a:lnTo>
                    <a:pt x="486327" y="106211"/>
                  </a:lnTo>
                  <a:lnTo>
                    <a:pt x="488422" y="104572"/>
                  </a:lnTo>
                  <a:lnTo>
                    <a:pt x="490520" y="102939"/>
                  </a:lnTo>
                  <a:lnTo>
                    <a:pt x="492622" y="101310"/>
                  </a:lnTo>
                  <a:lnTo>
                    <a:pt x="494726" y="99685"/>
                  </a:lnTo>
                  <a:lnTo>
                    <a:pt x="496835" y="98065"/>
                  </a:lnTo>
                  <a:lnTo>
                    <a:pt x="498946" y="96449"/>
                  </a:lnTo>
                  <a:lnTo>
                    <a:pt x="501062" y="94838"/>
                  </a:lnTo>
                  <a:lnTo>
                    <a:pt x="503180" y="93231"/>
                  </a:lnTo>
                  <a:lnTo>
                    <a:pt x="505302" y="91629"/>
                  </a:lnTo>
                  <a:lnTo>
                    <a:pt x="507427" y="90031"/>
                  </a:lnTo>
                  <a:lnTo>
                    <a:pt x="509555" y="88437"/>
                  </a:lnTo>
                  <a:lnTo>
                    <a:pt x="511687" y="86848"/>
                  </a:lnTo>
                  <a:lnTo>
                    <a:pt x="513822" y="85263"/>
                  </a:lnTo>
                  <a:lnTo>
                    <a:pt x="515961" y="83683"/>
                  </a:lnTo>
                  <a:lnTo>
                    <a:pt x="518102" y="82107"/>
                  </a:lnTo>
                  <a:lnTo>
                    <a:pt x="520247" y="80536"/>
                  </a:lnTo>
                  <a:lnTo>
                    <a:pt x="522396" y="78970"/>
                  </a:lnTo>
                  <a:lnTo>
                    <a:pt x="524547" y="77407"/>
                  </a:lnTo>
                  <a:lnTo>
                    <a:pt x="526702" y="75850"/>
                  </a:lnTo>
                  <a:lnTo>
                    <a:pt x="528860" y="74296"/>
                  </a:lnTo>
                  <a:lnTo>
                    <a:pt x="531022" y="72748"/>
                  </a:lnTo>
                  <a:lnTo>
                    <a:pt x="533186" y="71204"/>
                  </a:lnTo>
                  <a:lnTo>
                    <a:pt x="535354" y="69664"/>
                  </a:lnTo>
                  <a:lnTo>
                    <a:pt x="537525" y="68129"/>
                  </a:lnTo>
                  <a:lnTo>
                    <a:pt x="539700" y="66598"/>
                  </a:lnTo>
                  <a:lnTo>
                    <a:pt x="541877" y="65073"/>
                  </a:lnTo>
                  <a:lnTo>
                    <a:pt x="544058" y="63551"/>
                  </a:lnTo>
                  <a:lnTo>
                    <a:pt x="546242" y="62034"/>
                  </a:lnTo>
                  <a:lnTo>
                    <a:pt x="548429" y="60522"/>
                  </a:lnTo>
                  <a:lnTo>
                    <a:pt x="550619" y="59015"/>
                  </a:lnTo>
                  <a:lnTo>
                    <a:pt x="552812" y="57512"/>
                  </a:lnTo>
                  <a:lnTo>
                    <a:pt x="555009" y="56013"/>
                  </a:lnTo>
                  <a:lnTo>
                    <a:pt x="557208" y="54519"/>
                  </a:lnTo>
                  <a:lnTo>
                    <a:pt x="559411" y="53030"/>
                  </a:lnTo>
                  <a:lnTo>
                    <a:pt x="561617" y="51546"/>
                  </a:lnTo>
                  <a:lnTo>
                    <a:pt x="563826" y="50066"/>
                  </a:lnTo>
                  <a:lnTo>
                    <a:pt x="566038" y="48590"/>
                  </a:lnTo>
                  <a:lnTo>
                    <a:pt x="568253" y="47120"/>
                  </a:lnTo>
                  <a:lnTo>
                    <a:pt x="570471" y="45654"/>
                  </a:lnTo>
                  <a:lnTo>
                    <a:pt x="572692" y="44192"/>
                  </a:lnTo>
                  <a:lnTo>
                    <a:pt x="574917" y="42736"/>
                  </a:lnTo>
                  <a:lnTo>
                    <a:pt x="577144" y="41283"/>
                  </a:lnTo>
                  <a:lnTo>
                    <a:pt x="579375" y="39836"/>
                  </a:lnTo>
                  <a:lnTo>
                    <a:pt x="581608" y="38393"/>
                  </a:lnTo>
                  <a:lnTo>
                    <a:pt x="583845" y="36955"/>
                  </a:lnTo>
                  <a:lnTo>
                    <a:pt x="586084" y="35522"/>
                  </a:lnTo>
                  <a:lnTo>
                    <a:pt x="588327" y="34093"/>
                  </a:lnTo>
                  <a:lnTo>
                    <a:pt x="590572" y="32669"/>
                  </a:lnTo>
                  <a:lnTo>
                    <a:pt x="592821" y="31250"/>
                  </a:lnTo>
                  <a:lnTo>
                    <a:pt x="595072" y="29835"/>
                  </a:lnTo>
                  <a:lnTo>
                    <a:pt x="597326" y="28426"/>
                  </a:lnTo>
                  <a:lnTo>
                    <a:pt x="599584" y="27020"/>
                  </a:lnTo>
                  <a:lnTo>
                    <a:pt x="601844" y="25620"/>
                  </a:lnTo>
                  <a:lnTo>
                    <a:pt x="604107" y="24225"/>
                  </a:lnTo>
                  <a:lnTo>
                    <a:pt x="606373" y="22834"/>
                  </a:lnTo>
                  <a:lnTo>
                    <a:pt x="608642" y="21447"/>
                  </a:lnTo>
                  <a:lnTo>
                    <a:pt x="610914" y="20066"/>
                  </a:lnTo>
                  <a:lnTo>
                    <a:pt x="613189" y="18690"/>
                  </a:lnTo>
                  <a:lnTo>
                    <a:pt x="615467" y="17318"/>
                  </a:lnTo>
                  <a:lnTo>
                    <a:pt x="617747" y="15950"/>
                  </a:lnTo>
                  <a:lnTo>
                    <a:pt x="620031" y="14588"/>
                  </a:lnTo>
                  <a:lnTo>
                    <a:pt x="622317" y="13231"/>
                  </a:lnTo>
                  <a:lnTo>
                    <a:pt x="624606" y="11878"/>
                  </a:lnTo>
                  <a:lnTo>
                    <a:pt x="626898" y="10530"/>
                  </a:lnTo>
                  <a:lnTo>
                    <a:pt x="629193" y="9187"/>
                  </a:lnTo>
                  <a:lnTo>
                    <a:pt x="631490" y="7849"/>
                  </a:lnTo>
                  <a:lnTo>
                    <a:pt x="633791" y="6515"/>
                  </a:lnTo>
                  <a:lnTo>
                    <a:pt x="636094" y="5186"/>
                  </a:lnTo>
                  <a:lnTo>
                    <a:pt x="638400" y="3863"/>
                  </a:lnTo>
                  <a:lnTo>
                    <a:pt x="640709" y="2544"/>
                  </a:lnTo>
                  <a:lnTo>
                    <a:pt x="643020" y="1230"/>
                  </a:lnTo>
                  <a:lnTo>
                    <a:pt x="645194" y="0"/>
                  </a:lnTo>
                  <a:lnTo>
                    <a:pt x="645423" y="1750"/>
                  </a:lnTo>
                  <a:lnTo>
                    <a:pt x="645773" y="4386"/>
                  </a:lnTo>
                  <a:lnTo>
                    <a:pt x="646128" y="7021"/>
                  </a:lnTo>
                  <a:lnTo>
                    <a:pt x="646489" y="9655"/>
                  </a:lnTo>
                  <a:lnTo>
                    <a:pt x="646856" y="12289"/>
                  </a:lnTo>
                  <a:lnTo>
                    <a:pt x="647228" y="14922"/>
                  </a:lnTo>
                  <a:lnTo>
                    <a:pt x="647605" y="17554"/>
                  </a:lnTo>
                  <a:lnTo>
                    <a:pt x="647988" y="20185"/>
                  </a:lnTo>
                  <a:lnTo>
                    <a:pt x="648377" y="22815"/>
                  </a:lnTo>
                  <a:lnTo>
                    <a:pt x="648771" y="25445"/>
                  </a:lnTo>
                  <a:lnTo>
                    <a:pt x="649171" y="28073"/>
                  </a:lnTo>
                  <a:lnTo>
                    <a:pt x="649576" y="30701"/>
                  </a:lnTo>
                  <a:lnTo>
                    <a:pt x="649986" y="33329"/>
                  </a:lnTo>
                  <a:lnTo>
                    <a:pt x="650402" y="35955"/>
                  </a:lnTo>
                  <a:lnTo>
                    <a:pt x="650824" y="38580"/>
                  </a:lnTo>
                  <a:lnTo>
                    <a:pt x="651251" y="41204"/>
                  </a:lnTo>
                  <a:lnTo>
                    <a:pt x="651684" y="43828"/>
                  </a:lnTo>
                  <a:lnTo>
                    <a:pt x="652122" y="46450"/>
                  </a:lnTo>
                  <a:lnTo>
                    <a:pt x="652565" y="49072"/>
                  </a:lnTo>
                  <a:lnTo>
                    <a:pt x="653014" y="51693"/>
                  </a:lnTo>
                  <a:lnTo>
                    <a:pt x="653469" y="54312"/>
                  </a:lnTo>
                  <a:lnTo>
                    <a:pt x="653929" y="56931"/>
                  </a:lnTo>
                  <a:lnTo>
                    <a:pt x="654395" y="59549"/>
                  </a:lnTo>
                  <a:lnTo>
                    <a:pt x="654865" y="62166"/>
                  </a:lnTo>
                  <a:lnTo>
                    <a:pt x="655342" y="64782"/>
                  </a:lnTo>
                  <a:lnTo>
                    <a:pt x="655824" y="67397"/>
                  </a:lnTo>
                  <a:lnTo>
                    <a:pt x="656311" y="70011"/>
                  </a:lnTo>
                  <a:lnTo>
                    <a:pt x="656804" y="72624"/>
                  </a:lnTo>
                  <a:lnTo>
                    <a:pt x="657303" y="75235"/>
                  </a:lnTo>
                  <a:lnTo>
                    <a:pt x="657807" y="77846"/>
                  </a:lnTo>
                  <a:lnTo>
                    <a:pt x="658316" y="80456"/>
                  </a:lnTo>
                  <a:lnTo>
                    <a:pt x="658831" y="83064"/>
                  </a:lnTo>
                  <a:lnTo>
                    <a:pt x="659351" y="85672"/>
                  </a:lnTo>
                  <a:lnTo>
                    <a:pt x="659876" y="88279"/>
                  </a:lnTo>
                  <a:lnTo>
                    <a:pt x="660408" y="90884"/>
                  </a:lnTo>
                  <a:lnTo>
                    <a:pt x="660944" y="93488"/>
                  </a:lnTo>
                  <a:lnTo>
                    <a:pt x="661487" y="96091"/>
                  </a:lnTo>
                  <a:lnTo>
                    <a:pt x="662034" y="98693"/>
                  </a:lnTo>
                  <a:lnTo>
                    <a:pt x="662587" y="101294"/>
                  </a:lnTo>
                  <a:lnTo>
                    <a:pt x="663145" y="103893"/>
                  </a:lnTo>
                  <a:lnTo>
                    <a:pt x="663710" y="106492"/>
                  </a:lnTo>
                  <a:lnTo>
                    <a:pt x="664279" y="109089"/>
                  </a:lnTo>
                  <a:lnTo>
                    <a:pt x="664854" y="111685"/>
                  </a:lnTo>
                  <a:lnTo>
                    <a:pt x="665434" y="114280"/>
                  </a:lnTo>
                  <a:lnTo>
                    <a:pt x="666019" y="116874"/>
                  </a:lnTo>
                  <a:lnTo>
                    <a:pt x="666610" y="119466"/>
                  </a:lnTo>
                  <a:lnTo>
                    <a:pt x="667207" y="122057"/>
                  </a:lnTo>
                  <a:lnTo>
                    <a:pt x="667809" y="124647"/>
                  </a:lnTo>
                  <a:lnTo>
                    <a:pt x="668416" y="127236"/>
                  </a:lnTo>
                  <a:lnTo>
                    <a:pt x="669029" y="129823"/>
                  </a:lnTo>
                  <a:lnTo>
                    <a:pt x="669647" y="132409"/>
                  </a:lnTo>
                  <a:lnTo>
                    <a:pt x="670271" y="134994"/>
                  </a:lnTo>
                  <a:lnTo>
                    <a:pt x="670900" y="137577"/>
                  </a:lnTo>
                  <a:lnTo>
                    <a:pt x="671534" y="140159"/>
                  </a:lnTo>
                  <a:lnTo>
                    <a:pt x="672174" y="142740"/>
                  </a:lnTo>
                  <a:lnTo>
                    <a:pt x="672820" y="145319"/>
                  </a:lnTo>
                  <a:lnTo>
                    <a:pt x="673470" y="147898"/>
                  </a:lnTo>
                  <a:lnTo>
                    <a:pt x="674126" y="150474"/>
                  </a:lnTo>
                  <a:lnTo>
                    <a:pt x="674788" y="153050"/>
                  </a:lnTo>
                  <a:lnTo>
                    <a:pt x="675455" y="155624"/>
                  </a:lnTo>
                  <a:lnTo>
                    <a:pt x="676127" y="158196"/>
                  </a:lnTo>
                  <a:lnTo>
                    <a:pt x="676805" y="160767"/>
                  </a:lnTo>
                  <a:lnTo>
                    <a:pt x="677487" y="163337"/>
                  </a:lnTo>
                  <a:lnTo>
                    <a:pt x="678176" y="165905"/>
                  </a:lnTo>
                  <a:lnTo>
                    <a:pt x="678870" y="168472"/>
                  </a:lnTo>
                  <a:lnTo>
                    <a:pt x="679569" y="171037"/>
                  </a:lnTo>
                  <a:lnTo>
                    <a:pt x="680273" y="173601"/>
                  </a:lnTo>
                  <a:lnTo>
                    <a:pt x="680983" y="176164"/>
                  </a:lnTo>
                  <a:lnTo>
                    <a:pt x="681699" y="178724"/>
                  </a:lnTo>
                  <a:lnTo>
                    <a:pt x="682419" y="181284"/>
                  </a:lnTo>
                  <a:lnTo>
                    <a:pt x="683145" y="183842"/>
                  </a:lnTo>
                  <a:lnTo>
                    <a:pt x="683876" y="186398"/>
                  </a:lnTo>
                  <a:lnTo>
                    <a:pt x="684613" y="188953"/>
                  </a:lnTo>
                  <a:lnTo>
                    <a:pt x="685355" y="191506"/>
                  </a:lnTo>
                  <a:lnTo>
                    <a:pt x="686103" y="194058"/>
                  </a:lnTo>
                  <a:lnTo>
                    <a:pt x="686855" y="196608"/>
                  </a:lnTo>
                  <a:lnTo>
                    <a:pt x="687614" y="199157"/>
                  </a:lnTo>
                  <a:lnTo>
                    <a:pt x="688377" y="201704"/>
                  </a:lnTo>
                  <a:lnTo>
                    <a:pt x="689146" y="204249"/>
                  </a:lnTo>
                  <a:lnTo>
                    <a:pt x="689920" y="206793"/>
                  </a:lnTo>
                  <a:lnTo>
                    <a:pt x="690699" y="209335"/>
                  </a:lnTo>
                  <a:lnTo>
                    <a:pt x="691484" y="211875"/>
                  </a:lnTo>
                  <a:lnTo>
                    <a:pt x="692274" y="214414"/>
                  </a:lnTo>
                  <a:lnTo>
                    <a:pt x="693069" y="216951"/>
                  </a:lnTo>
                  <a:lnTo>
                    <a:pt x="693870" y="219487"/>
                  </a:lnTo>
                  <a:lnTo>
                    <a:pt x="694676" y="222021"/>
                  </a:lnTo>
                  <a:lnTo>
                    <a:pt x="695487" y="224553"/>
                  </a:lnTo>
                  <a:lnTo>
                    <a:pt x="696304" y="227083"/>
                  </a:lnTo>
                  <a:lnTo>
                    <a:pt x="697126" y="229612"/>
                  </a:lnTo>
                  <a:lnTo>
                    <a:pt x="697953" y="232139"/>
                  </a:lnTo>
                  <a:lnTo>
                    <a:pt x="698786" y="234664"/>
                  </a:lnTo>
                  <a:lnTo>
                    <a:pt x="699623" y="237188"/>
                  </a:lnTo>
                  <a:lnTo>
                    <a:pt x="700467" y="239709"/>
                  </a:lnTo>
                  <a:lnTo>
                    <a:pt x="701315" y="242229"/>
                  </a:lnTo>
                  <a:lnTo>
                    <a:pt x="702169" y="244748"/>
                  </a:lnTo>
                  <a:lnTo>
                    <a:pt x="703027" y="247264"/>
                  </a:lnTo>
                  <a:lnTo>
                    <a:pt x="703892" y="249778"/>
                  </a:lnTo>
                  <a:lnTo>
                    <a:pt x="704761" y="252291"/>
                  </a:lnTo>
                  <a:lnTo>
                    <a:pt x="705636" y="254802"/>
                  </a:lnTo>
                  <a:lnTo>
                    <a:pt x="706516" y="257311"/>
                  </a:lnTo>
                  <a:lnTo>
                    <a:pt x="707401" y="259818"/>
                  </a:lnTo>
                  <a:lnTo>
                    <a:pt x="708291" y="262324"/>
                  </a:lnTo>
                  <a:lnTo>
                    <a:pt x="709187" y="264827"/>
                  </a:lnTo>
                  <a:lnTo>
                    <a:pt x="710088" y="267329"/>
                  </a:lnTo>
                  <a:lnTo>
                    <a:pt x="710994" y="269829"/>
                  </a:lnTo>
                  <a:lnTo>
                    <a:pt x="711906" y="272326"/>
                  </a:lnTo>
                  <a:lnTo>
                    <a:pt x="712823" y="274822"/>
                  </a:lnTo>
                  <a:lnTo>
                    <a:pt x="713745" y="277316"/>
                  </a:lnTo>
                  <a:lnTo>
                    <a:pt x="714672" y="279809"/>
                  </a:lnTo>
                  <a:lnTo>
                    <a:pt x="715604" y="282299"/>
                  </a:lnTo>
                  <a:lnTo>
                    <a:pt x="716541" y="284787"/>
                  </a:lnTo>
                  <a:lnTo>
                    <a:pt x="717484" y="287273"/>
                  </a:lnTo>
                  <a:lnTo>
                    <a:pt x="718432" y="289757"/>
                  </a:lnTo>
                  <a:lnTo>
                    <a:pt x="719385" y="292239"/>
                  </a:lnTo>
                  <a:lnTo>
                    <a:pt x="720344" y="294719"/>
                  </a:lnTo>
                  <a:lnTo>
                    <a:pt x="721307" y="297198"/>
                  </a:lnTo>
                  <a:lnTo>
                    <a:pt x="722276" y="299674"/>
                  </a:lnTo>
                  <a:lnTo>
                    <a:pt x="723250" y="302148"/>
                  </a:lnTo>
                  <a:lnTo>
                    <a:pt x="724229" y="304620"/>
                  </a:lnTo>
                  <a:lnTo>
                    <a:pt x="725214" y="307090"/>
                  </a:lnTo>
                  <a:lnTo>
                    <a:pt x="726203" y="309558"/>
                  </a:lnTo>
                  <a:lnTo>
                    <a:pt x="727198" y="312024"/>
                  </a:lnTo>
                  <a:lnTo>
                    <a:pt x="728197" y="314487"/>
                  </a:lnTo>
                  <a:lnTo>
                    <a:pt x="729202" y="316949"/>
                  </a:lnTo>
                  <a:lnTo>
                    <a:pt x="730212" y="319409"/>
                  </a:lnTo>
                  <a:lnTo>
                    <a:pt x="731228" y="321866"/>
                  </a:lnTo>
                  <a:lnTo>
                    <a:pt x="732248" y="324322"/>
                  </a:lnTo>
                  <a:lnTo>
                    <a:pt x="733274" y="326775"/>
                  </a:lnTo>
                  <a:lnTo>
                    <a:pt x="734304" y="329226"/>
                  </a:lnTo>
                  <a:lnTo>
                    <a:pt x="735340" y="331675"/>
                  </a:lnTo>
                  <a:lnTo>
                    <a:pt x="736381" y="334121"/>
                  </a:lnTo>
                  <a:lnTo>
                    <a:pt x="737427" y="336566"/>
                  </a:lnTo>
                  <a:lnTo>
                    <a:pt x="738478" y="339008"/>
                  </a:lnTo>
                  <a:lnTo>
                    <a:pt x="739535" y="341448"/>
                  </a:lnTo>
                  <a:lnTo>
                    <a:pt x="740596" y="343886"/>
                  </a:lnTo>
                  <a:lnTo>
                    <a:pt x="741663" y="346322"/>
                  </a:lnTo>
                  <a:lnTo>
                    <a:pt x="742734" y="348755"/>
                  </a:lnTo>
                  <a:lnTo>
                    <a:pt x="743811" y="351186"/>
                  </a:lnTo>
                  <a:lnTo>
                    <a:pt x="744893" y="353615"/>
                  </a:lnTo>
                  <a:lnTo>
                    <a:pt x="745980" y="356042"/>
                  </a:lnTo>
                  <a:lnTo>
                    <a:pt x="747072" y="358466"/>
                  </a:lnTo>
                  <a:lnTo>
                    <a:pt x="748169" y="360888"/>
                  </a:lnTo>
                  <a:lnTo>
                    <a:pt x="749271" y="363308"/>
                  </a:lnTo>
                  <a:lnTo>
                    <a:pt x="750378" y="365726"/>
                  </a:lnTo>
                  <a:lnTo>
                    <a:pt x="751490" y="368140"/>
                  </a:lnTo>
                  <a:lnTo>
                    <a:pt x="752608" y="370553"/>
                  </a:lnTo>
                  <a:lnTo>
                    <a:pt x="753730" y="372964"/>
                  </a:lnTo>
                  <a:lnTo>
                    <a:pt x="754858" y="375372"/>
                  </a:lnTo>
                  <a:lnTo>
                    <a:pt x="755990" y="377777"/>
                  </a:lnTo>
                  <a:lnTo>
                    <a:pt x="757127" y="380181"/>
                  </a:lnTo>
                  <a:lnTo>
                    <a:pt x="758270" y="382582"/>
                  </a:lnTo>
                  <a:lnTo>
                    <a:pt x="759418" y="384980"/>
                  </a:lnTo>
                  <a:lnTo>
                    <a:pt x="760570" y="387376"/>
                  </a:lnTo>
                  <a:lnTo>
                    <a:pt x="761728" y="389770"/>
                  </a:lnTo>
                  <a:lnTo>
                    <a:pt x="762891" y="392161"/>
                  </a:lnTo>
                  <a:lnTo>
                    <a:pt x="764058" y="394550"/>
                  </a:lnTo>
                  <a:lnTo>
                    <a:pt x="765231" y="396937"/>
                  </a:lnTo>
                  <a:lnTo>
                    <a:pt x="766409" y="399320"/>
                  </a:lnTo>
                  <a:lnTo>
                    <a:pt x="767591" y="401702"/>
                  </a:lnTo>
                  <a:lnTo>
                    <a:pt x="768779" y="404081"/>
                  </a:lnTo>
                  <a:lnTo>
                    <a:pt x="769971" y="406457"/>
                  </a:lnTo>
                  <a:lnTo>
                    <a:pt x="771169" y="408831"/>
                  </a:lnTo>
                  <a:lnTo>
                    <a:pt x="772371" y="411203"/>
                  </a:lnTo>
                  <a:lnTo>
                    <a:pt x="773579" y="413572"/>
                  </a:lnTo>
                  <a:lnTo>
                    <a:pt x="774791" y="415938"/>
                  </a:lnTo>
                  <a:lnTo>
                    <a:pt x="776009" y="418302"/>
                  </a:lnTo>
                  <a:lnTo>
                    <a:pt x="777231" y="420663"/>
                  </a:lnTo>
                  <a:lnTo>
                    <a:pt x="778458" y="423022"/>
                  </a:lnTo>
                  <a:lnTo>
                    <a:pt x="779690" y="425378"/>
                  </a:lnTo>
                  <a:lnTo>
                    <a:pt x="780928" y="427732"/>
                  </a:lnTo>
                  <a:lnTo>
                    <a:pt x="782170" y="430083"/>
                  </a:lnTo>
                  <a:lnTo>
                    <a:pt x="783417" y="432431"/>
                  </a:lnTo>
                  <a:lnTo>
                    <a:pt x="784669" y="434777"/>
                  </a:lnTo>
                  <a:lnTo>
                    <a:pt x="785926" y="437120"/>
                  </a:lnTo>
                  <a:lnTo>
                    <a:pt x="787187" y="439460"/>
                  </a:lnTo>
                  <a:lnTo>
                    <a:pt x="788454" y="441798"/>
                  </a:lnTo>
                  <a:lnTo>
                    <a:pt x="789726" y="444133"/>
                  </a:lnTo>
                  <a:lnTo>
                    <a:pt x="791002" y="446466"/>
                  </a:lnTo>
                  <a:lnTo>
                    <a:pt x="792283" y="448796"/>
                  </a:lnTo>
                  <a:lnTo>
                    <a:pt x="793570" y="451123"/>
                  </a:lnTo>
                  <a:lnTo>
                    <a:pt x="794861" y="453447"/>
                  </a:lnTo>
                  <a:lnTo>
                    <a:pt x="796157" y="455769"/>
                  </a:lnTo>
                  <a:lnTo>
                    <a:pt x="797458" y="458088"/>
                  </a:lnTo>
                  <a:lnTo>
                    <a:pt x="798763" y="460404"/>
                  </a:lnTo>
                  <a:lnTo>
                    <a:pt x="800074" y="462718"/>
                  </a:lnTo>
                  <a:lnTo>
                    <a:pt x="801389" y="465028"/>
                  </a:lnTo>
                  <a:lnTo>
                    <a:pt x="802709" y="467337"/>
                  </a:lnTo>
                  <a:lnTo>
                    <a:pt x="804034" y="469642"/>
                  </a:lnTo>
                  <a:lnTo>
                    <a:pt x="805364" y="471944"/>
                  </a:lnTo>
                  <a:lnTo>
                    <a:pt x="806699" y="474244"/>
                  </a:lnTo>
                  <a:lnTo>
                    <a:pt x="808038" y="476541"/>
                  </a:lnTo>
                  <a:lnTo>
                    <a:pt x="809383" y="478835"/>
                  </a:lnTo>
                  <a:lnTo>
                    <a:pt x="810732" y="481126"/>
                  </a:lnTo>
                  <a:lnTo>
                    <a:pt x="812086" y="483414"/>
                  </a:lnTo>
                  <a:lnTo>
                    <a:pt x="813444" y="485700"/>
                  </a:lnTo>
                  <a:lnTo>
                    <a:pt x="814808" y="487983"/>
                  </a:lnTo>
                  <a:lnTo>
                    <a:pt x="816176" y="490263"/>
                  </a:lnTo>
                  <a:lnTo>
                    <a:pt x="817549" y="492539"/>
                  </a:lnTo>
                  <a:lnTo>
                    <a:pt x="818927" y="494814"/>
                  </a:lnTo>
                  <a:lnTo>
                    <a:pt x="820310" y="497085"/>
                  </a:lnTo>
                  <a:lnTo>
                    <a:pt x="821697" y="499353"/>
                  </a:lnTo>
                  <a:lnTo>
                    <a:pt x="823089" y="501618"/>
                  </a:lnTo>
                  <a:lnTo>
                    <a:pt x="824486" y="503881"/>
                  </a:lnTo>
                  <a:lnTo>
                    <a:pt x="825887" y="506141"/>
                  </a:lnTo>
                  <a:lnTo>
                    <a:pt x="827294" y="508397"/>
                  </a:lnTo>
                  <a:lnTo>
                    <a:pt x="828704" y="510651"/>
                  </a:lnTo>
                  <a:lnTo>
                    <a:pt x="830121" y="512902"/>
                  </a:lnTo>
                  <a:lnTo>
                    <a:pt x="831541" y="515149"/>
                  </a:lnTo>
                  <a:lnTo>
                    <a:pt x="832966" y="517394"/>
                  </a:lnTo>
                  <a:lnTo>
                    <a:pt x="834396" y="519636"/>
                  </a:lnTo>
                  <a:lnTo>
                    <a:pt x="835830" y="521874"/>
                  </a:lnTo>
                  <a:lnTo>
                    <a:pt x="837269" y="524110"/>
                  </a:lnTo>
                  <a:lnTo>
                    <a:pt x="838713" y="526343"/>
                  </a:lnTo>
                  <a:lnTo>
                    <a:pt x="840162" y="528573"/>
                  </a:lnTo>
                  <a:lnTo>
                    <a:pt x="841615" y="530799"/>
                  </a:lnTo>
                  <a:lnTo>
                    <a:pt x="843073" y="533023"/>
                  </a:lnTo>
                  <a:lnTo>
                    <a:pt x="844536" y="535243"/>
                  </a:lnTo>
                  <a:lnTo>
                    <a:pt x="846003" y="537461"/>
                  </a:lnTo>
                  <a:lnTo>
                    <a:pt x="847475" y="539675"/>
                  </a:lnTo>
                  <a:lnTo>
                    <a:pt x="848951" y="541887"/>
                  </a:lnTo>
                  <a:lnTo>
                    <a:pt x="850432" y="544095"/>
                  </a:lnTo>
                  <a:lnTo>
                    <a:pt x="851918" y="546300"/>
                  </a:lnTo>
                  <a:lnTo>
                    <a:pt x="853409" y="548502"/>
                  </a:lnTo>
                  <a:lnTo>
                    <a:pt x="854904" y="550701"/>
                  </a:lnTo>
                  <a:lnTo>
                    <a:pt x="856403" y="552896"/>
                  </a:lnTo>
                  <a:lnTo>
                    <a:pt x="857907" y="555089"/>
                  </a:lnTo>
                  <a:lnTo>
                    <a:pt x="859416" y="557278"/>
                  </a:lnTo>
                  <a:lnTo>
                    <a:pt x="860929" y="559465"/>
                  </a:lnTo>
                  <a:lnTo>
                    <a:pt x="862447" y="561647"/>
                  </a:lnTo>
                  <a:lnTo>
                    <a:pt x="863970" y="563827"/>
                  </a:lnTo>
                  <a:lnTo>
                    <a:pt x="865497" y="566004"/>
                  </a:lnTo>
                  <a:lnTo>
                    <a:pt x="867028" y="568178"/>
                  </a:lnTo>
                  <a:lnTo>
                    <a:pt x="868565" y="570348"/>
                  </a:lnTo>
                  <a:lnTo>
                    <a:pt x="870105" y="572515"/>
                  </a:lnTo>
                  <a:lnTo>
                    <a:pt x="871651" y="574679"/>
                  </a:lnTo>
                  <a:lnTo>
                    <a:pt x="873200" y="576839"/>
                  </a:lnTo>
                  <a:lnTo>
                    <a:pt x="874755" y="578997"/>
                  </a:lnTo>
                  <a:lnTo>
                    <a:pt x="876314" y="581151"/>
                  </a:lnTo>
                  <a:lnTo>
                    <a:pt x="877877" y="583301"/>
                  </a:lnTo>
                  <a:lnTo>
                    <a:pt x="879445" y="585449"/>
                  </a:lnTo>
                  <a:lnTo>
                    <a:pt x="881017" y="587593"/>
                  </a:lnTo>
                  <a:lnTo>
                    <a:pt x="882594" y="589734"/>
                  </a:lnTo>
                  <a:lnTo>
                    <a:pt x="884175" y="591872"/>
                  </a:lnTo>
                  <a:lnTo>
                    <a:pt x="885761" y="594006"/>
                  </a:lnTo>
                  <a:lnTo>
                    <a:pt x="887351" y="596137"/>
                  </a:lnTo>
                  <a:lnTo>
                    <a:pt x="888946" y="598265"/>
                  </a:lnTo>
                  <a:lnTo>
                    <a:pt x="890545" y="600389"/>
                  </a:lnTo>
                  <a:lnTo>
                    <a:pt x="892149" y="602510"/>
                  </a:lnTo>
                  <a:lnTo>
                    <a:pt x="893757" y="604627"/>
                  </a:lnTo>
                  <a:lnTo>
                    <a:pt x="895369" y="606741"/>
                  </a:lnTo>
                  <a:lnTo>
                    <a:pt x="896986" y="608852"/>
                  </a:lnTo>
                  <a:lnTo>
                    <a:pt x="898607" y="610960"/>
                  </a:lnTo>
                  <a:lnTo>
                    <a:pt x="900233" y="613064"/>
                  </a:lnTo>
                  <a:lnTo>
                    <a:pt x="901863" y="615164"/>
                  </a:lnTo>
                  <a:lnTo>
                    <a:pt x="903498" y="617261"/>
                  </a:lnTo>
                  <a:lnTo>
                    <a:pt x="905137" y="619355"/>
                  </a:lnTo>
                  <a:lnTo>
                    <a:pt x="906780" y="621446"/>
                  </a:lnTo>
                  <a:lnTo>
                    <a:pt x="908428" y="623532"/>
                  </a:lnTo>
                  <a:lnTo>
                    <a:pt x="910080" y="625616"/>
                  </a:lnTo>
                  <a:lnTo>
                    <a:pt x="911736" y="627696"/>
                  </a:lnTo>
                  <a:lnTo>
                    <a:pt x="913397" y="629772"/>
                  </a:lnTo>
                  <a:lnTo>
                    <a:pt x="915062" y="631845"/>
                  </a:lnTo>
                  <a:lnTo>
                    <a:pt x="916732" y="633915"/>
                  </a:lnTo>
                  <a:lnTo>
                    <a:pt x="918405" y="635981"/>
                  </a:lnTo>
                  <a:lnTo>
                    <a:pt x="920083" y="638043"/>
                  </a:lnTo>
                  <a:lnTo>
                    <a:pt x="921766" y="640102"/>
                  </a:lnTo>
                  <a:lnTo>
                    <a:pt x="923452" y="642158"/>
                  </a:lnTo>
                  <a:lnTo>
                    <a:pt x="925144" y="644210"/>
                  </a:lnTo>
                  <a:lnTo>
                    <a:pt x="926839" y="646258"/>
                  </a:lnTo>
                  <a:lnTo>
                    <a:pt x="928538" y="648303"/>
                  </a:lnTo>
                  <a:lnTo>
                    <a:pt x="930242" y="650344"/>
                  </a:lnTo>
                  <a:lnTo>
                    <a:pt x="931950" y="652381"/>
                  </a:lnTo>
                  <a:lnTo>
                    <a:pt x="933663" y="654416"/>
                  </a:lnTo>
                  <a:lnTo>
                    <a:pt x="935380" y="656446"/>
                  </a:lnTo>
                  <a:lnTo>
                    <a:pt x="937101" y="658473"/>
                  </a:lnTo>
                  <a:lnTo>
                    <a:pt x="938826" y="660496"/>
                  </a:lnTo>
                  <a:lnTo>
                    <a:pt x="940555" y="662516"/>
                  </a:lnTo>
                  <a:lnTo>
                    <a:pt x="942289" y="664532"/>
                  </a:lnTo>
                  <a:lnTo>
                    <a:pt x="944027" y="666544"/>
                  </a:lnTo>
                  <a:lnTo>
                    <a:pt x="945769" y="668553"/>
                  </a:lnTo>
                  <a:lnTo>
                    <a:pt x="947515" y="670558"/>
                  </a:lnTo>
                  <a:lnTo>
                    <a:pt x="949266" y="672559"/>
                  </a:lnTo>
                  <a:lnTo>
                    <a:pt x="951020" y="674557"/>
                  </a:lnTo>
                  <a:lnTo>
                    <a:pt x="952779" y="676551"/>
                  </a:lnTo>
                  <a:lnTo>
                    <a:pt x="954542" y="678542"/>
                  </a:lnTo>
                  <a:lnTo>
                    <a:pt x="956309" y="680528"/>
                  </a:lnTo>
                  <a:lnTo>
                    <a:pt x="958081" y="682511"/>
                  </a:lnTo>
                  <a:lnTo>
                    <a:pt x="959856" y="684490"/>
                  </a:lnTo>
                  <a:lnTo>
                    <a:pt x="961636" y="686466"/>
                  </a:lnTo>
                  <a:lnTo>
                    <a:pt x="963420" y="688438"/>
                  </a:lnTo>
                  <a:lnTo>
                    <a:pt x="965207" y="690406"/>
                  </a:lnTo>
                  <a:lnTo>
                    <a:pt x="967000" y="692370"/>
                  </a:lnTo>
                  <a:lnTo>
                    <a:pt x="968796" y="694331"/>
                  </a:lnTo>
                  <a:lnTo>
                    <a:pt x="970596" y="696288"/>
                  </a:lnTo>
                  <a:lnTo>
                    <a:pt x="972400" y="698240"/>
                  </a:lnTo>
                  <a:lnTo>
                    <a:pt x="974209" y="700190"/>
                  </a:lnTo>
                  <a:lnTo>
                    <a:pt x="976021" y="702135"/>
                  </a:lnTo>
                  <a:lnTo>
                    <a:pt x="977838" y="704077"/>
                  </a:lnTo>
                  <a:lnTo>
                    <a:pt x="979659" y="706015"/>
                  </a:lnTo>
                  <a:lnTo>
                    <a:pt x="981483" y="707949"/>
                  </a:lnTo>
                  <a:lnTo>
                    <a:pt x="983312" y="709879"/>
                  </a:lnTo>
                  <a:lnTo>
                    <a:pt x="985145" y="711805"/>
                  </a:lnTo>
                  <a:lnTo>
                    <a:pt x="986982" y="713727"/>
                  </a:lnTo>
                  <a:lnTo>
                    <a:pt x="988822" y="715646"/>
                  </a:lnTo>
                  <a:lnTo>
                    <a:pt x="990667" y="717561"/>
                  </a:lnTo>
                  <a:lnTo>
                    <a:pt x="992516" y="719472"/>
                  </a:lnTo>
                  <a:lnTo>
                    <a:pt x="994369" y="721379"/>
                  </a:lnTo>
                  <a:lnTo>
                    <a:pt x="996226" y="723282"/>
                  </a:lnTo>
                  <a:lnTo>
                    <a:pt x="998087" y="725181"/>
                  </a:lnTo>
                  <a:lnTo>
                    <a:pt x="999951" y="727077"/>
                  </a:lnTo>
                  <a:lnTo>
                    <a:pt x="1001820" y="728968"/>
                  </a:lnTo>
                  <a:lnTo>
                    <a:pt x="1003693" y="730855"/>
                  </a:lnTo>
                  <a:lnTo>
                    <a:pt x="1005570" y="732739"/>
                  </a:lnTo>
                  <a:lnTo>
                    <a:pt x="1007450" y="734619"/>
                  </a:lnTo>
                  <a:lnTo>
                    <a:pt x="1009335" y="736495"/>
                  </a:lnTo>
                  <a:lnTo>
                    <a:pt x="1011223" y="738366"/>
                  </a:lnTo>
                  <a:lnTo>
                    <a:pt x="1013116" y="740234"/>
                  </a:lnTo>
                  <a:lnTo>
                    <a:pt x="1015012" y="742098"/>
                  </a:lnTo>
                  <a:lnTo>
                    <a:pt x="1016912" y="743958"/>
                  </a:lnTo>
                  <a:lnTo>
                    <a:pt x="1018817" y="745814"/>
                  </a:lnTo>
                  <a:lnTo>
                    <a:pt x="1020724" y="747666"/>
                  </a:lnTo>
                  <a:lnTo>
                    <a:pt x="1022636" y="749513"/>
                  </a:lnTo>
                  <a:lnTo>
                    <a:pt x="1024552" y="751357"/>
                  </a:lnTo>
                  <a:lnTo>
                    <a:pt x="1026472" y="753197"/>
                  </a:lnTo>
                  <a:lnTo>
                    <a:pt x="1028395" y="755033"/>
                  </a:lnTo>
                  <a:lnTo>
                    <a:pt x="1030322" y="756864"/>
                  </a:lnTo>
                  <a:lnTo>
                    <a:pt x="1032253" y="758692"/>
                  </a:lnTo>
                  <a:lnTo>
                    <a:pt x="1034188" y="760516"/>
                  </a:lnTo>
                  <a:lnTo>
                    <a:pt x="1036127" y="762336"/>
                  </a:lnTo>
                  <a:lnTo>
                    <a:pt x="1038070" y="764151"/>
                  </a:lnTo>
                  <a:lnTo>
                    <a:pt x="1040016" y="765963"/>
                  </a:lnTo>
                  <a:lnTo>
                    <a:pt x="1041966" y="767770"/>
                  </a:lnTo>
                  <a:lnTo>
                    <a:pt x="1043920" y="769573"/>
                  </a:lnTo>
                  <a:lnTo>
                    <a:pt x="1045878" y="771373"/>
                  </a:lnTo>
                  <a:lnTo>
                    <a:pt x="1047839" y="773168"/>
                  </a:lnTo>
                  <a:lnTo>
                    <a:pt x="1049805" y="774959"/>
                  </a:lnTo>
                  <a:lnTo>
                    <a:pt x="1051774" y="776746"/>
                  </a:lnTo>
                  <a:lnTo>
                    <a:pt x="1053747" y="778528"/>
                  </a:lnTo>
                  <a:lnTo>
                    <a:pt x="1055723" y="780307"/>
                  </a:lnTo>
                  <a:lnTo>
                    <a:pt x="1057703" y="782082"/>
                  </a:lnTo>
                  <a:lnTo>
                    <a:pt x="1059687" y="783852"/>
                  </a:lnTo>
                  <a:lnTo>
                    <a:pt x="1061675" y="785618"/>
                  </a:lnTo>
                  <a:lnTo>
                    <a:pt x="1063666" y="787380"/>
                  </a:lnTo>
                  <a:lnTo>
                    <a:pt x="1065661" y="789138"/>
                  </a:lnTo>
                  <a:lnTo>
                    <a:pt x="1067660" y="790891"/>
                  </a:lnTo>
                  <a:lnTo>
                    <a:pt x="1069662" y="792641"/>
                  </a:lnTo>
                  <a:lnTo>
                    <a:pt x="1071668" y="794386"/>
                  </a:lnTo>
                  <a:lnTo>
                    <a:pt x="1073677" y="796127"/>
                  </a:lnTo>
                  <a:lnTo>
                    <a:pt x="1075691" y="797864"/>
                  </a:lnTo>
                  <a:lnTo>
                    <a:pt x="1077708" y="799597"/>
                  </a:lnTo>
                  <a:lnTo>
                    <a:pt x="1079728" y="801325"/>
                  </a:lnTo>
                  <a:lnTo>
                    <a:pt x="1081752" y="803049"/>
                  </a:lnTo>
                  <a:lnTo>
                    <a:pt x="1083780" y="804769"/>
                  </a:lnTo>
                  <a:lnTo>
                    <a:pt x="1085811" y="806485"/>
                  </a:lnTo>
                  <a:lnTo>
                    <a:pt x="1087846" y="808196"/>
                  </a:lnTo>
                  <a:lnTo>
                    <a:pt x="1089885" y="809903"/>
                  </a:lnTo>
                  <a:lnTo>
                    <a:pt x="1091927" y="811606"/>
                  </a:lnTo>
                  <a:lnTo>
                    <a:pt x="1093973" y="813304"/>
                  </a:lnTo>
                  <a:lnTo>
                    <a:pt x="1096022" y="814999"/>
                  </a:lnTo>
                  <a:lnTo>
                    <a:pt x="1098075" y="816689"/>
                  </a:lnTo>
                  <a:lnTo>
                    <a:pt x="1100131" y="818374"/>
                  </a:lnTo>
                  <a:lnTo>
                    <a:pt x="1102191" y="820056"/>
                  </a:lnTo>
                  <a:lnTo>
                    <a:pt x="1104254" y="821733"/>
                  </a:lnTo>
                  <a:lnTo>
                    <a:pt x="1106321" y="823405"/>
                  </a:lnTo>
                  <a:lnTo>
                    <a:pt x="1108392" y="825074"/>
                  </a:lnTo>
                  <a:lnTo>
                    <a:pt x="1110465" y="826738"/>
                  </a:lnTo>
                  <a:lnTo>
                    <a:pt x="1112543" y="828397"/>
                  </a:lnTo>
                  <a:lnTo>
                    <a:pt x="1114624" y="830053"/>
                  </a:lnTo>
                  <a:lnTo>
                    <a:pt x="1116708" y="831704"/>
                  </a:lnTo>
                  <a:lnTo>
                    <a:pt x="1118796" y="833350"/>
                  </a:lnTo>
                  <a:lnTo>
                    <a:pt x="1120887" y="834992"/>
                  </a:lnTo>
                  <a:lnTo>
                    <a:pt x="1122981" y="836631"/>
                  </a:lnTo>
                  <a:lnTo>
                    <a:pt x="1125080" y="838264"/>
                  </a:lnTo>
                  <a:lnTo>
                    <a:pt x="1127181" y="839893"/>
                  </a:lnTo>
                  <a:lnTo>
                    <a:pt x="1129286" y="841518"/>
                  </a:lnTo>
                  <a:lnTo>
                    <a:pt x="1131394" y="843138"/>
                  </a:lnTo>
                  <a:lnTo>
                    <a:pt x="1133506" y="844754"/>
                  </a:lnTo>
                  <a:lnTo>
                    <a:pt x="1135621" y="846365"/>
                  </a:lnTo>
                  <a:lnTo>
                    <a:pt x="1137739" y="847972"/>
                  </a:lnTo>
                  <a:lnTo>
                    <a:pt x="1139861" y="849574"/>
                  </a:lnTo>
                  <a:lnTo>
                    <a:pt x="1141986" y="851172"/>
                  </a:lnTo>
                  <a:lnTo>
                    <a:pt x="1144114" y="852766"/>
                  </a:lnTo>
                  <a:lnTo>
                    <a:pt x="1146246" y="854355"/>
                  </a:lnTo>
                  <a:lnTo>
                    <a:pt x="1148382" y="855940"/>
                  </a:lnTo>
                  <a:lnTo>
                    <a:pt x="1150520" y="857520"/>
                  </a:lnTo>
                  <a:lnTo>
                    <a:pt x="1152662" y="859095"/>
                  </a:lnTo>
                  <a:lnTo>
                    <a:pt x="1154807" y="860667"/>
                  </a:lnTo>
                  <a:lnTo>
                    <a:pt x="1156955" y="862233"/>
                  </a:lnTo>
                  <a:lnTo>
                    <a:pt x="1159107" y="863796"/>
                  </a:lnTo>
                  <a:lnTo>
                    <a:pt x="1161261" y="865353"/>
                  </a:lnTo>
                  <a:lnTo>
                    <a:pt x="1163420" y="866907"/>
                  </a:lnTo>
                  <a:lnTo>
                    <a:pt x="1165581" y="868455"/>
                  </a:lnTo>
                  <a:lnTo>
                    <a:pt x="1167745" y="869999"/>
                  </a:lnTo>
                  <a:lnTo>
                    <a:pt x="1169913" y="871539"/>
                  </a:lnTo>
                  <a:lnTo>
                    <a:pt x="1172085" y="873074"/>
                  </a:lnTo>
                  <a:lnTo>
                    <a:pt x="1174259" y="874604"/>
                  </a:lnTo>
                  <a:lnTo>
                    <a:pt x="1176436" y="876130"/>
                  </a:lnTo>
                  <a:lnTo>
                    <a:pt x="1178617" y="877652"/>
                  </a:lnTo>
                  <a:lnTo>
                    <a:pt x="1180801" y="879169"/>
                  </a:lnTo>
                  <a:lnTo>
                    <a:pt x="1182988" y="880681"/>
                  </a:lnTo>
                  <a:lnTo>
                    <a:pt x="1185178" y="882188"/>
                  </a:lnTo>
                  <a:lnTo>
                    <a:pt x="1187371" y="883691"/>
                  </a:lnTo>
                  <a:lnTo>
                    <a:pt x="1189568" y="885190"/>
                  </a:lnTo>
                  <a:lnTo>
                    <a:pt x="1191768" y="886684"/>
                  </a:lnTo>
                  <a:lnTo>
                    <a:pt x="1193970" y="888173"/>
                  </a:lnTo>
                  <a:lnTo>
                    <a:pt x="1196176" y="889657"/>
                  </a:lnTo>
                  <a:lnTo>
                    <a:pt x="1198385" y="891137"/>
                  </a:lnTo>
                  <a:lnTo>
                    <a:pt x="1200597" y="892613"/>
                  </a:lnTo>
                  <a:lnTo>
                    <a:pt x="1202812" y="894083"/>
                  </a:lnTo>
                  <a:lnTo>
                    <a:pt x="1205031" y="895549"/>
                  </a:lnTo>
                  <a:lnTo>
                    <a:pt x="1207252" y="897011"/>
                  </a:lnTo>
                  <a:lnTo>
                    <a:pt x="1209476" y="898467"/>
                  </a:lnTo>
                  <a:lnTo>
                    <a:pt x="1211704" y="899920"/>
                  </a:lnTo>
                  <a:lnTo>
                    <a:pt x="1213934" y="901367"/>
                  </a:lnTo>
                  <a:lnTo>
                    <a:pt x="1216167" y="902810"/>
                  </a:lnTo>
                  <a:lnTo>
                    <a:pt x="1218404" y="904248"/>
                  </a:lnTo>
                  <a:lnTo>
                    <a:pt x="1220644" y="905681"/>
                  </a:lnTo>
                  <a:lnTo>
                    <a:pt x="1222886" y="907110"/>
                  </a:lnTo>
                  <a:lnTo>
                    <a:pt x="1225131" y="908534"/>
                  </a:lnTo>
                  <a:lnTo>
                    <a:pt x="1227380" y="909953"/>
                  </a:lnTo>
                  <a:lnTo>
                    <a:pt x="1229631" y="911368"/>
                  </a:lnTo>
                  <a:lnTo>
                    <a:pt x="1231886" y="912777"/>
                  </a:lnTo>
                  <a:lnTo>
                    <a:pt x="1234143" y="914183"/>
                  </a:lnTo>
                  <a:lnTo>
                    <a:pt x="1236403" y="915583"/>
                  </a:lnTo>
                  <a:lnTo>
                    <a:pt x="1238667" y="916978"/>
                  </a:lnTo>
                  <a:lnTo>
                    <a:pt x="1240933" y="918369"/>
                  </a:lnTo>
                  <a:lnTo>
                    <a:pt x="1243202" y="919756"/>
                  </a:lnTo>
                  <a:lnTo>
                    <a:pt x="1245474" y="921137"/>
                  </a:lnTo>
                  <a:lnTo>
                    <a:pt x="1247748" y="922513"/>
                  </a:lnTo>
                  <a:lnTo>
                    <a:pt x="1250026" y="923885"/>
                  </a:lnTo>
                  <a:lnTo>
                    <a:pt x="1252307" y="925252"/>
                  </a:lnTo>
                  <a:lnTo>
                    <a:pt x="1254590" y="926615"/>
                  </a:lnTo>
                  <a:lnTo>
                    <a:pt x="1256876" y="927972"/>
                  </a:lnTo>
                  <a:lnTo>
                    <a:pt x="1259165" y="929325"/>
                  </a:lnTo>
                  <a:lnTo>
                    <a:pt x="1261457" y="930673"/>
                  </a:lnTo>
                  <a:lnTo>
                    <a:pt x="1263752" y="932016"/>
                  </a:lnTo>
                  <a:lnTo>
                    <a:pt x="1266050" y="933354"/>
                  </a:lnTo>
                  <a:lnTo>
                    <a:pt x="1268350" y="934688"/>
                  </a:lnTo>
                  <a:lnTo>
                    <a:pt x="1270653" y="936016"/>
                  </a:lnTo>
                  <a:lnTo>
                    <a:pt x="1272959" y="937340"/>
                  </a:lnTo>
                  <a:lnTo>
                    <a:pt x="1275268" y="938659"/>
                  </a:lnTo>
                  <a:lnTo>
                    <a:pt x="1277579" y="939973"/>
                  </a:lnTo>
                  <a:lnTo>
                    <a:pt x="1279754" y="941203"/>
                  </a:lnTo>
                  <a:lnTo>
                    <a:pt x="1279638" y="942089"/>
                  </a:lnTo>
                  <a:lnTo>
                    <a:pt x="1279299" y="944726"/>
                  </a:lnTo>
                  <a:lnTo>
                    <a:pt x="1278966" y="947364"/>
                  </a:lnTo>
                  <a:lnTo>
                    <a:pt x="1278638" y="950003"/>
                  </a:lnTo>
                  <a:lnTo>
                    <a:pt x="1278315" y="952642"/>
                  </a:lnTo>
                  <a:lnTo>
                    <a:pt x="1277999" y="955282"/>
                  </a:lnTo>
                  <a:lnTo>
                    <a:pt x="1277688" y="957923"/>
                  </a:lnTo>
                  <a:lnTo>
                    <a:pt x="1277382" y="960564"/>
                  </a:lnTo>
                  <a:lnTo>
                    <a:pt x="1277082" y="963206"/>
                  </a:lnTo>
                  <a:lnTo>
                    <a:pt x="1276787" y="965849"/>
                  </a:lnTo>
                  <a:lnTo>
                    <a:pt x="1276498" y="968492"/>
                  </a:lnTo>
                  <a:lnTo>
                    <a:pt x="1276214" y="971136"/>
                  </a:lnTo>
                  <a:lnTo>
                    <a:pt x="1275936" y="973780"/>
                  </a:lnTo>
                  <a:lnTo>
                    <a:pt x="1275664" y="976425"/>
                  </a:lnTo>
                  <a:lnTo>
                    <a:pt x="1275397" y="979070"/>
                  </a:lnTo>
                  <a:lnTo>
                    <a:pt x="1275135" y="981716"/>
                  </a:lnTo>
                  <a:lnTo>
                    <a:pt x="1274880" y="984363"/>
                  </a:lnTo>
                  <a:lnTo>
                    <a:pt x="1274629" y="987010"/>
                  </a:lnTo>
                  <a:lnTo>
                    <a:pt x="1274384" y="989658"/>
                  </a:lnTo>
                  <a:lnTo>
                    <a:pt x="1274145" y="992306"/>
                  </a:lnTo>
                  <a:lnTo>
                    <a:pt x="1273912" y="994955"/>
                  </a:lnTo>
                  <a:lnTo>
                    <a:pt x="1273684" y="997604"/>
                  </a:lnTo>
                  <a:lnTo>
                    <a:pt x="1273461" y="1000253"/>
                  </a:lnTo>
                  <a:lnTo>
                    <a:pt x="1273244" y="1002903"/>
                  </a:lnTo>
                  <a:lnTo>
                    <a:pt x="1273032" y="1005554"/>
                  </a:lnTo>
                  <a:lnTo>
                    <a:pt x="1272827" y="1008205"/>
                  </a:lnTo>
                  <a:lnTo>
                    <a:pt x="1272626" y="1010856"/>
                  </a:lnTo>
                  <a:lnTo>
                    <a:pt x="1272431" y="1013508"/>
                  </a:lnTo>
                  <a:lnTo>
                    <a:pt x="1272242" y="1016160"/>
                  </a:lnTo>
                  <a:lnTo>
                    <a:pt x="1272058" y="1018812"/>
                  </a:lnTo>
                  <a:lnTo>
                    <a:pt x="1271880" y="1021466"/>
                  </a:lnTo>
                  <a:lnTo>
                    <a:pt x="1271708" y="1024119"/>
                  </a:lnTo>
                  <a:lnTo>
                    <a:pt x="1271541" y="1026772"/>
                  </a:lnTo>
                  <a:lnTo>
                    <a:pt x="1271379" y="1029426"/>
                  </a:lnTo>
                  <a:lnTo>
                    <a:pt x="1271223" y="1032081"/>
                  </a:lnTo>
                  <a:lnTo>
                    <a:pt x="1271073" y="1034735"/>
                  </a:lnTo>
                  <a:lnTo>
                    <a:pt x="1270928" y="1037390"/>
                  </a:lnTo>
                  <a:lnTo>
                    <a:pt x="1270789" y="1040046"/>
                  </a:lnTo>
                  <a:lnTo>
                    <a:pt x="1270655" y="1042701"/>
                  </a:lnTo>
                  <a:lnTo>
                    <a:pt x="1270527" y="1045357"/>
                  </a:lnTo>
                  <a:lnTo>
                    <a:pt x="1270405" y="1048013"/>
                  </a:lnTo>
                  <a:lnTo>
                    <a:pt x="1270288" y="1050670"/>
                  </a:lnTo>
                  <a:lnTo>
                    <a:pt x="1270177" y="1053326"/>
                  </a:lnTo>
                  <a:lnTo>
                    <a:pt x="1270071" y="1055983"/>
                  </a:lnTo>
                  <a:lnTo>
                    <a:pt x="1269970" y="1058640"/>
                  </a:lnTo>
                  <a:lnTo>
                    <a:pt x="1269876" y="1061297"/>
                  </a:lnTo>
                  <a:lnTo>
                    <a:pt x="1269787" y="1063955"/>
                  </a:lnTo>
                  <a:lnTo>
                    <a:pt x="1269703" y="1066612"/>
                  </a:lnTo>
                  <a:lnTo>
                    <a:pt x="1269625" y="1069270"/>
                  </a:lnTo>
                  <a:lnTo>
                    <a:pt x="1269553" y="1071928"/>
                  </a:lnTo>
                  <a:lnTo>
                    <a:pt x="1269486" y="1074586"/>
                  </a:lnTo>
                  <a:lnTo>
                    <a:pt x="1269425" y="1077244"/>
                  </a:lnTo>
                  <a:lnTo>
                    <a:pt x="1269369" y="1079903"/>
                  </a:lnTo>
                  <a:lnTo>
                    <a:pt x="1269319" y="1082561"/>
                  </a:lnTo>
                  <a:lnTo>
                    <a:pt x="1269274" y="1085220"/>
                  </a:lnTo>
                  <a:lnTo>
                    <a:pt x="1269235" y="1087878"/>
                  </a:lnTo>
                  <a:lnTo>
                    <a:pt x="1269202" y="1090537"/>
                  </a:lnTo>
                  <a:lnTo>
                    <a:pt x="1269174" y="1093196"/>
                  </a:lnTo>
                  <a:lnTo>
                    <a:pt x="1269152" y="1095855"/>
                  </a:lnTo>
                  <a:lnTo>
                    <a:pt x="1269135" y="1098513"/>
                  </a:lnTo>
                  <a:lnTo>
                    <a:pt x="1269124" y="1101172"/>
                  </a:lnTo>
                  <a:lnTo>
                    <a:pt x="1269118" y="1103831"/>
                  </a:lnTo>
                  <a:lnTo>
                    <a:pt x="1269118" y="1106490"/>
                  </a:lnTo>
                  <a:lnTo>
                    <a:pt x="1269124" y="1109149"/>
                  </a:lnTo>
                  <a:lnTo>
                    <a:pt x="1269135" y="1111808"/>
                  </a:lnTo>
                  <a:lnTo>
                    <a:pt x="1269152" y="1114467"/>
                  </a:lnTo>
                  <a:lnTo>
                    <a:pt x="1269174" y="1117126"/>
                  </a:lnTo>
                  <a:lnTo>
                    <a:pt x="1269202" y="1119785"/>
                  </a:lnTo>
                  <a:lnTo>
                    <a:pt x="1269235" y="1122443"/>
                  </a:lnTo>
                  <a:lnTo>
                    <a:pt x="1269274" y="1125102"/>
                  </a:lnTo>
                  <a:lnTo>
                    <a:pt x="1269319" y="1127760"/>
                  </a:lnTo>
                  <a:lnTo>
                    <a:pt x="1269369" y="1130419"/>
                  </a:lnTo>
                  <a:lnTo>
                    <a:pt x="1269425" y="1133077"/>
                  </a:lnTo>
                  <a:lnTo>
                    <a:pt x="1269486" y="1135735"/>
                  </a:lnTo>
                  <a:lnTo>
                    <a:pt x="1269553" y="1138394"/>
                  </a:lnTo>
                  <a:lnTo>
                    <a:pt x="1269625" y="1141051"/>
                  </a:lnTo>
                  <a:lnTo>
                    <a:pt x="1269703" y="1143709"/>
                  </a:lnTo>
                  <a:lnTo>
                    <a:pt x="1269787" y="1146367"/>
                  </a:lnTo>
                  <a:lnTo>
                    <a:pt x="1269876" y="1149024"/>
                  </a:lnTo>
                  <a:lnTo>
                    <a:pt x="1269970" y="1151682"/>
                  </a:lnTo>
                  <a:lnTo>
                    <a:pt x="1270071" y="1154339"/>
                  </a:lnTo>
                  <a:lnTo>
                    <a:pt x="1270177" y="1156995"/>
                  </a:lnTo>
                  <a:lnTo>
                    <a:pt x="1270288" y="1159652"/>
                  </a:lnTo>
                  <a:lnTo>
                    <a:pt x="1270405" y="1162308"/>
                  </a:lnTo>
                  <a:lnTo>
                    <a:pt x="1270527" y="1164965"/>
                  </a:lnTo>
                  <a:lnTo>
                    <a:pt x="1270655" y="1167620"/>
                  </a:lnTo>
                  <a:lnTo>
                    <a:pt x="1270789" y="1170276"/>
                  </a:lnTo>
                  <a:lnTo>
                    <a:pt x="1270928" y="1172931"/>
                  </a:lnTo>
                  <a:lnTo>
                    <a:pt x="1271073" y="1175586"/>
                  </a:lnTo>
                  <a:lnTo>
                    <a:pt x="1271223" y="1178241"/>
                  </a:lnTo>
                  <a:lnTo>
                    <a:pt x="1271379" y="1180895"/>
                  </a:lnTo>
                  <a:lnTo>
                    <a:pt x="1271541" y="1183549"/>
                  </a:lnTo>
                  <a:lnTo>
                    <a:pt x="1271708" y="1186203"/>
                  </a:lnTo>
                  <a:lnTo>
                    <a:pt x="1271880" y="1188856"/>
                  </a:lnTo>
                  <a:lnTo>
                    <a:pt x="1272058" y="1191509"/>
                  </a:lnTo>
                  <a:lnTo>
                    <a:pt x="1272242" y="1194162"/>
                  </a:lnTo>
                  <a:lnTo>
                    <a:pt x="1272431" y="1196814"/>
                  </a:lnTo>
                  <a:lnTo>
                    <a:pt x="1272626" y="1199466"/>
                  </a:lnTo>
                  <a:lnTo>
                    <a:pt x="1272827" y="1202117"/>
                  </a:lnTo>
                  <a:lnTo>
                    <a:pt x="1273032" y="1204768"/>
                  </a:lnTo>
                  <a:lnTo>
                    <a:pt x="1273244" y="1207418"/>
                  </a:lnTo>
                  <a:lnTo>
                    <a:pt x="1273461" y="1210068"/>
                  </a:lnTo>
                  <a:lnTo>
                    <a:pt x="1273684" y="1212718"/>
                  </a:lnTo>
                  <a:lnTo>
                    <a:pt x="1273912" y="1215367"/>
                  </a:lnTo>
                  <a:lnTo>
                    <a:pt x="1274145" y="1218016"/>
                  </a:lnTo>
                  <a:lnTo>
                    <a:pt x="1274384" y="1220664"/>
                  </a:lnTo>
                  <a:lnTo>
                    <a:pt x="1274629" y="1223312"/>
                  </a:lnTo>
                  <a:lnTo>
                    <a:pt x="1274880" y="1225959"/>
                  </a:lnTo>
                  <a:lnTo>
                    <a:pt x="1275135" y="1228605"/>
                  </a:lnTo>
                  <a:lnTo>
                    <a:pt x="1275397" y="1231251"/>
                  </a:lnTo>
                  <a:lnTo>
                    <a:pt x="1275664" y="1233897"/>
                  </a:lnTo>
                  <a:lnTo>
                    <a:pt x="1275936" y="1236542"/>
                  </a:lnTo>
                  <a:lnTo>
                    <a:pt x="1276214" y="1239186"/>
                  </a:lnTo>
                  <a:lnTo>
                    <a:pt x="1276498" y="1241830"/>
                  </a:lnTo>
                  <a:lnTo>
                    <a:pt x="1276787" y="1244473"/>
                  </a:lnTo>
                  <a:lnTo>
                    <a:pt x="1277082" y="1247116"/>
                  </a:lnTo>
                  <a:lnTo>
                    <a:pt x="1277382" y="1249758"/>
                  </a:lnTo>
                  <a:lnTo>
                    <a:pt x="1277688" y="1252399"/>
                  </a:lnTo>
                  <a:lnTo>
                    <a:pt x="1277999" y="1255039"/>
                  </a:lnTo>
                  <a:lnTo>
                    <a:pt x="1278315" y="1257679"/>
                  </a:lnTo>
                  <a:lnTo>
                    <a:pt x="1278638" y="1260318"/>
                  </a:lnTo>
                  <a:lnTo>
                    <a:pt x="1278966" y="1262957"/>
                  </a:lnTo>
                  <a:lnTo>
                    <a:pt x="1279299" y="1265595"/>
                  </a:lnTo>
                  <a:lnTo>
                    <a:pt x="1279638" y="1268232"/>
                  </a:lnTo>
                  <a:lnTo>
                    <a:pt x="1279982" y="1270869"/>
                  </a:lnTo>
                  <a:lnTo>
                    <a:pt x="1280332" y="1273505"/>
                  </a:lnTo>
                  <a:lnTo>
                    <a:pt x="1280688" y="1276140"/>
                  </a:lnTo>
                  <a:lnTo>
                    <a:pt x="1281049" y="1278774"/>
                  </a:lnTo>
                  <a:lnTo>
                    <a:pt x="1281415" y="1281408"/>
                  </a:lnTo>
                  <a:lnTo>
                    <a:pt x="1281787" y="1284041"/>
                  </a:lnTo>
                  <a:lnTo>
                    <a:pt x="1282165" y="1286672"/>
                  </a:lnTo>
                  <a:lnTo>
                    <a:pt x="1282548" y="1289304"/>
                  </a:lnTo>
                  <a:lnTo>
                    <a:pt x="1282936" y="1291934"/>
                  </a:lnTo>
                  <a:lnTo>
                    <a:pt x="1283330" y="1294563"/>
                  </a:lnTo>
                  <a:lnTo>
                    <a:pt x="1283730" y="1297192"/>
                  </a:lnTo>
                  <a:lnTo>
                    <a:pt x="1284135" y="1299820"/>
                  </a:lnTo>
                  <a:lnTo>
                    <a:pt x="1284546" y="1302447"/>
                  </a:lnTo>
                  <a:lnTo>
                    <a:pt x="1284962" y="1305073"/>
                  </a:lnTo>
                  <a:lnTo>
                    <a:pt x="1285383" y="1307698"/>
                  </a:lnTo>
                  <a:lnTo>
                    <a:pt x="1285810" y="1310323"/>
                  </a:lnTo>
                  <a:lnTo>
                    <a:pt x="1286243" y="1312947"/>
                  </a:lnTo>
                  <a:lnTo>
                    <a:pt x="1286681" y="1315569"/>
                  </a:lnTo>
                  <a:lnTo>
                    <a:pt x="1287124" y="1318191"/>
                  </a:lnTo>
                  <a:lnTo>
                    <a:pt x="1287574" y="1320811"/>
                  </a:lnTo>
                  <a:lnTo>
                    <a:pt x="1288028" y="1323431"/>
                  </a:lnTo>
                  <a:lnTo>
                    <a:pt x="1288488" y="1326050"/>
                  </a:lnTo>
                  <a:lnTo>
                    <a:pt x="1288954" y="1328668"/>
                  </a:lnTo>
                  <a:lnTo>
                    <a:pt x="1289425" y="1331285"/>
                  </a:lnTo>
                  <a:lnTo>
                    <a:pt x="1289901" y="1333901"/>
                  </a:lnTo>
                  <a:lnTo>
                    <a:pt x="1290383" y="1336515"/>
                  </a:lnTo>
                  <a:lnTo>
                    <a:pt x="1290871" y="1339129"/>
                  </a:lnTo>
                  <a:lnTo>
                    <a:pt x="1291364" y="1341742"/>
                  </a:lnTo>
                  <a:lnTo>
                    <a:pt x="1291862" y="1344354"/>
                  </a:lnTo>
                  <a:lnTo>
                    <a:pt x="1292366" y="1346965"/>
                  </a:lnTo>
                  <a:lnTo>
                    <a:pt x="1292875" y="1349574"/>
                  </a:lnTo>
                  <a:lnTo>
                    <a:pt x="1293390" y="1352183"/>
                  </a:lnTo>
                  <a:lnTo>
                    <a:pt x="1293910" y="1354791"/>
                  </a:lnTo>
                  <a:lnTo>
                    <a:pt x="1294436" y="1357397"/>
                  </a:lnTo>
                  <a:lnTo>
                    <a:pt x="1294967" y="1360002"/>
                  </a:lnTo>
                  <a:lnTo>
                    <a:pt x="1295504" y="1362607"/>
                  </a:lnTo>
                  <a:lnTo>
                    <a:pt x="1296046" y="1365210"/>
                  </a:lnTo>
                  <a:lnTo>
                    <a:pt x="1296593" y="1367812"/>
                  </a:lnTo>
                  <a:lnTo>
                    <a:pt x="1297146" y="1370412"/>
                  </a:lnTo>
                  <a:lnTo>
                    <a:pt x="1297705" y="1373012"/>
                  </a:lnTo>
                  <a:lnTo>
                    <a:pt x="1298269" y="1375610"/>
                  </a:lnTo>
                  <a:lnTo>
                    <a:pt x="1298838" y="1378208"/>
                  </a:lnTo>
                  <a:lnTo>
                    <a:pt x="1299413" y="1380804"/>
                  </a:lnTo>
                  <a:lnTo>
                    <a:pt x="1299993" y="1383399"/>
                  </a:lnTo>
                  <a:lnTo>
                    <a:pt x="1300579" y="1385992"/>
                  </a:lnTo>
                  <a:lnTo>
                    <a:pt x="1301170" y="1388584"/>
                  </a:lnTo>
                  <a:lnTo>
                    <a:pt x="1301766" y="1391176"/>
                  </a:lnTo>
                  <a:lnTo>
                    <a:pt x="1302368" y="1393766"/>
                  </a:lnTo>
                  <a:lnTo>
                    <a:pt x="1302976" y="1396354"/>
                  </a:lnTo>
                  <a:lnTo>
                    <a:pt x="1303588" y="1398941"/>
                  </a:lnTo>
                  <a:lnTo>
                    <a:pt x="1304207" y="1401528"/>
                  </a:lnTo>
                  <a:lnTo>
                    <a:pt x="1304830" y="1404112"/>
                  </a:lnTo>
                  <a:lnTo>
                    <a:pt x="1305459" y="1406696"/>
                  </a:lnTo>
                  <a:lnTo>
                    <a:pt x="1306094" y="1409278"/>
                  </a:lnTo>
                  <a:lnTo>
                    <a:pt x="1306734" y="1411859"/>
                  </a:lnTo>
                  <a:lnTo>
                    <a:pt x="1307379" y="1414438"/>
                  </a:lnTo>
                  <a:lnTo>
                    <a:pt x="1308030" y="1417016"/>
                  </a:lnTo>
                  <a:lnTo>
                    <a:pt x="1308685" y="1419593"/>
                  </a:lnTo>
                  <a:lnTo>
                    <a:pt x="1309347" y="1422168"/>
                  </a:lnTo>
                  <a:lnTo>
                    <a:pt x="1310014" y="1424742"/>
                  </a:lnTo>
                  <a:lnTo>
                    <a:pt x="1310686" y="1427315"/>
                  </a:lnTo>
                  <a:lnTo>
                    <a:pt x="1311364" y="1429886"/>
                  </a:lnTo>
                  <a:lnTo>
                    <a:pt x="1312047" y="1432456"/>
                  </a:lnTo>
                  <a:lnTo>
                    <a:pt x="1312735" y="1435024"/>
                  </a:lnTo>
                  <a:lnTo>
                    <a:pt x="1313429" y="1437591"/>
                  </a:lnTo>
                  <a:lnTo>
                    <a:pt x="1314128" y="1440156"/>
                  </a:lnTo>
                  <a:lnTo>
                    <a:pt x="1314833" y="1442720"/>
                  </a:lnTo>
                  <a:lnTo>
                    <a:pt x="1315543" y="1445282"/>
                  </a:lnTo>
                  <a:lnTo>
                    <a:pt x="1316258" y="1447843"/>
                  </a:lnTo>
                  <a:lnTo>
                    <a:pt x="1316979" y="1450403"/>
                  </a:lnTo>
                  <a:lnTo>
                    <a:pt x="1317704" y="1452961"/>
                  </a:lnTo>
                  <a:lnTo>
                    <a:pt x="1318436" y="1455517"/>
                  </a:lnTo>
                  <a:lnTo>
                    <a:pt x="1319173" y="1458072"/>
                  </a:lnTo>
                  <a:lnTo>
                    <a:pt x="1319915" y="1460625"/>
                  </a:lnTo>
                  <a:lnTo>
                    <a:pt x="1320662" y="1463177"/>
                  </a:lnTo>
                  <a:lnTo>
                    <a:pt x="1321415" y="1465727"/>
                  </a:lnTo>
                  <a:lnTo>
                    <a:pt x="1322173" y="1468275"/>
                  </a:lnTo>
                  <a:lnTo>
                    <a:pt x="1322936" y="1470822"/>
                  </a:lnTo>
                  <a:lnTo>
                    <a:pt x="1323705" y="1473368"/>
                  </a:lnTo>
                  <a:lnTo>
                    <a:pt x="1324479" y="1475912"/>
                  </a:lnTo>
                  <a:lnTo>
                    <a:pt x="1325259" y="1478454"/>
                  </a:lnTo>
                  <a:lnTo>
                    <a:pt x="1326043" y="1480994"/>
                  </a:lnTo>
                  <a:lnTo>
                    <a:pt x="1326833" y="1483533"/>
                  </a:lnTo>
                  <a:lnTo>
                    <a:pt x="1327629" y="1486070"/>
                  </a:lnTo>
                  <a:lnTo>
                    <a:pt x="1328429" y="1488606"/>
                  </a:lnTo>
                  <a:lnTo>
                    <a:pt x="1329235" y="1491139"/>
                  </a:lnTo>
                  <a:lnTo>
                    <a:pt x="1330047" y="1493671"/>
                  </a:lnTo>
                  <a:lnTo>
                    <a:pt x="1330863" y="1496202"/>
                  </a:lnTo>
                  <a:lnTo>
                    <a:pt x="1331685" y="1498731"/>
                  </a:lnTo>
                  <a:lnTo>
                    <a:pt x="1332513" y="1501257"/>
                  </a:lnTo>
                  <a:lnTo>
                    <a:pt x="1333345" y="1503783"/>
                  </a:lnTo>
                  <a:lnTo>
                    <a:pt x="1334183" y="1506306"/>
                  </a:lnTo>
                  <a:lnTo>
                    <a:pt x="1335026" y="1508828"/>
                  </a:lnTo>
                  <a:lnTo>
                    <a:pt x="1335874" y="1511348"/>
                  </a:lnTo>
                  <a:lnTo>
                    <a:pt x="1336728" y="1513866"/>
                  </a:lnTo>
                  <a:lnTo>
                    <a:pt x="1337587" y="1516383"/>
                  </a:lnTo>
                  <a:lnTo>
                    <a:pt x="1338451" y="1518897"/>
                  </a:lnTo>
                  <a:lnTo>
                    <a:pt x="1339320" y="1521410"/>
                  </a:lnTo>
                  <a:lnTo>
                    <a:pt x="1340195" y="1523921"/>
                  </a:lnTo>
                  <a:lnTo>
                    <a:pt x="1341075" y="1526430"/>
                  </a:lnTo>
                  <a:lnTo>
                    <a:pt x="1341961" y="1528937"/>
                  </a:lnTo>
                  <a:lnTo>
                    <a:pt x="1342851" y="1531443"/>
                  </a:lnTo>
                  <a:lnTo>
                    <a:pt x="1343746" y="1533946"/>
                  </a:lnTo>
                  <a:lnTo>
                    <a:pt x="1344648" y="1536448"/>
                  </a:lnTo>
                  <a:lnTo>
                    <a:pt x="1345554" y="1538947"/>
                  </a:lnTo>
                  <a:lnTo>
                    <a:pt x="1346465" y="1541445"/>
                  </a:lnTo>
                  <a:lnTo>
                    <a:pt x="1347382" y="1543941"/>
                  </a:lnTo>
                  <a:lnTo>
                    <a:pt x="1348304" y="1546435"/>
                  </a:lnTo>
                  <a:lnTo>
                    <a:pt x="1349231" y="1548927"/>
                  </a:lnTo>
                  <a:lnTo>
                    <a:pt x="1350163" y="1551417"/>
                  </a:lnTo>
                  <a:lnTo>
                    <a:pt x="1351101" y="1553905"/>
                  </a:lnTo>
                  <a:lnTo>
                    <a:pt x="1352044" y="1556391"/>
                  </a:lnTo>
                  <a:lnTo>
                    <a:pt x="1352991" y="1558876"/>
                  </a:lnTo>
                  <a:lnTo>
                    <a:pt x="1353945" y="1561358"/>
                  </a:lnTo>
                  <a:lnTo>
                    <a:pt x="1354903" y="1563838"/>
                  </a:lnTo>
                  <a:lnTo>
                    <a:pt x="1355867" y="1566316"/>
                  </a:lnTo>
                  <a:lnTo>
                    <a:pt x="1356836" y="1568792"/>
                  </a:lnTo>
                  <a:lnTo>
                    <a:pt x="1357809" y="1571267"/>
                  </a:lnTo>
                  <a:lnTo>
                    <a:pt x="1358788" y="1573739"/>
                  </a:lnTo>
                  <a:lnTo>
                    <a:pt x="1359773" y="1576209"/>
                  </a:lnTo>
                  <a:lnTo>
                    <a:pt x="1360762" y="1578677"/>
                  </a:lnTo>
                  <a:lnTo>
                    <a:pt x="1361757" y="1581142"/>
                  </a:lnTo>
                  <a:lnTo>
                    <a:pt x="1362757" y="1583606"/>
                  </a:lnTo>
                  <a:lnTo>
                    <a:pt x="1363762" y="1586068"/>
                  </a:lnTo>
                  <a:lnTo>
                    <a:pt x="1364772" y="1588527"/>
                  </a:lnTo>
                  <a:lnTo>
                    <a:pt x="1365787" y="1590985"/>
                  </a:lnTo>
                  <a:lnTo>
                    <a:pt x="1366807" y="1593440"/>
                  </a:lnTo>
                  <a:lnTo>
                    <a:pt x="1367833" y="1595893"/>
                  </a:lnTo>
                  <a:lnTo>
                    <a:pt x="1368864" y="1598344"/>
                  </a:lnTo>
                  <a:lnTo>
                    <a:pt x="1369900" y="1600794"/>
                  </a:lnTo>
                  <a:lnTo>
                    <a:pt x="1370941" y="1603240"/>
                  </a:lnTo>
                  <a:lnTo>
                    <a:pt x="1371987" y="1605685"/>
                  </a:lnTo>
                  <a:lnTo>
                    <a:pt x="1373038" y="1608127"/>
                  </a:lnTo>
                  <a:lnTo>
                    <a:pt x="1374094" y="1610567"/>
                  </a:lnTo>
                  <a:lnTo>
                    <a:pt x="1375156" y="1613005"/>
                  </a:lnTo>
                  <a:lnTo>
                    <a:pt x="1376222" y="1615440"/>
                  </a:lnTo>
                  <a:lnTo>
                    <a:pt x="1377294" y="1617874"/>
                  </a:lnTo>
                  <a:lnTo>
                    <a:pt x="1378371" y="1620305"/>
                  </a:lnTo>
                  <a:lnTo>
                    <a:pt x="1379452" y="1622734"/>
                  </a:lnTo>
                  <a:lnTo>
                    <a:pt x="1380539" y="1625161"/>
                  </a:lnTo>
                  <a:lnTo>
                    <a:pt x="1381631" y="1627585"/>
                  </a:lnTo>
                  <a:lnTo>
                    <a:pt x="1382728" y="1630007"/>
                  </a:lnTo>
                  <a:lnTo>
                    <a:pt x="1383830" y="1632427"/>
                  </a:lnTo>
                  <a:lnTo>
                    <a:pt x="1384938" y="1634844"/>
                  </a:lnTo>
                  <a:lnTo>
                    <a:pt x="1386050" y="1637259"/>
                  </a:lnTo>
                  <a:lnTo>
                    <a:pt x="1387167" y="1639672"/>
                  </a:lnTo>
                  <a:lnTo>
                    <a:pt x="1388290" y="1642082"/>
                  </a:lnTo>
                  <a:lnTo>
                    <a:pt x="1389417" y="1644491"/>
                  </a:lnTo>
                  <a:lnTo>
                    <a:pt x="1390549" y="1646896"/>
                  </a:lnTo>
                  <a:lnTo>
                    <a:pt x="1391687" y="1649300"/>
                  </a:lnTo>
                  <a:lnTo>
                    <a:pt x="1392829" y="1651700"/>
                  </a:lnTo>
                  <a:lnTo>
                    <a:pt x="1393977" y="1654099"/>
                  </a:lnTo>
                  <a:lnTo>
                    <a:pt x="1395130" y="1656495"/>
                  </a:lnTo>
                  <a:lnTo>
                    <a:pt x="1396287" y="1658889"/>
                  </a:lnTo>
                  <a:lnTo>
                    <a:pt x="1397450" y="1661280"/>
                  </a:lnTo>
                  <a:lnTo>
                    <a:pt x="1398617" y="1663669"/>
                  </a:lnTo>
                  <a:lnTo>
                    <a:pt x="1399790" y="1666055"/>
                  </a:lnTo>
                  <a:lnTo>
                    <a:pt x="1400968" y="1668439"/>
                  </a:lnTo>
                  <a:lnTo>
                    <a:pt x="1402150" y="1670821"/>
                  </a:lnTo>
                  <a:lnTo>
                    <a:pt x="1403338" y="1673200"/>
                  </a:lnTo>
                  <a:lnTo>
                    <a:pt x="1404531" y="1675576"/>
                  </a:lnTo>
                  <a:lnTo>
                    <a:pt x="1405728" y="1677950"/>
                  </a:lnTo>
                  <a:lnTo>
                    <a:pt x="1406930" y="1680322"/>
                  </a:lnTo>
                  <a:lnTo>
                    <a:pt x="1408138" y="1682690"/>
                  </a:lnTo>
                  <a:lnTo>
                    <a:pt x="1409351" y="1685057"/>
                  </a:lnTo>
                  <a:lnTo>
                    <a:pt x="1410568" y="1687421"/>
                  </a:lnTo>
                  <a:lnTo>
                    <a:pt x="1411790" y="1689782"/>
                  </a:lnTo>
                  <a:lnTo>
                    <a:pt x="1413018" y="1692141"/>
                  </a:lnTo>
                  <a:lnTo>
                    <a:pt x="1414250" y="1694497"/>
                  </a:lnTo>
                  <a:lnTo>
                    <a:pt x="1415487" y="1696850"/>
                  </a:lnTo>
                  <a:lnTo>
                    <a:pt x="1416729" y="1699201"/>
                  </a:lnTo>
                  <a:lnTo>
                    <a:pt x="1417976" y="1701550"/>
                  </a:lnTo>
                  <a:lnTo>
                    <a:pt x="1419228" y="1703895"/>
                  </a:lnTo>
                  <a:lnTo>
                    <a:pt x="1420485" y="1706239"/>
                  </a:lnTo>
                  <a:lnTo>
                    <a:pt x="1421747" y="1708579"/>
                  </a:lnTo>
                  <a:lnTo>
                    <a:pt x="1423013" y="1710917"/>
                  </a:lnTo>
                  <a:lnTo>
                    <a:pt x="1424285" y="1713252"/>
                  </a:lnTo>
                  <a:lnTo>
                    <a:pt x="1425561" y="1715585"/>
                  </a:lnTo>
                  <a:lnTo>
                    <a:pt x="1426843" y="1717914"/>
                  </a:lnTo>
                  <a:lnTo>
                    <a:pt x="1428129" y="1720241"/>
                  </a:lnTo>
                  <a:lnTo>
                    <a:pt x="1429420" y="1722566"/>
                  </a:lnTo>
                  <a:lnTo>
                    <a:pt x="1430716" y="1724888"/>
                  </a:lnTo>
                  <a:lnTo>
                    <a:pt x="1432017" y="1727207"/>
                  </a:lnTo>
                  <a:lnTo>
                    <a:pt x="1433322" y="1729523"/>
                  </a:lnTo>
                  <a:lnTo>
                    <a:pt x="1434633" y="1731836"/>
                  </a:lnTo>
                  <a:lnTo>
                    <a:pt x="1435949" y="1734147"/>
                  </a:lnTo>
                  <a:lnTo>
                    <a:pt x="1437269" y="1736455"/>
                  </a:lnTo>
                  <a:lnTo>
                    <a:pt x="1438594" y="1738760"/>
                  </a:lnTo>
                  <a:lnTo>
                    <a:pt x="1439923" y="1741063"/>
                  </a:lnTo>
                  <a:lnTo>
                    <a:pt x="1441258" y="1743362"/>
                  </a:lnTo>
                  <a:lnTo>
                    <a:pt x="1442598" y="1745659"/>
                  </a:lnTo>
                  <a:lnTo>
                    <a:pt x="1443942" y="1747954"/>
                  </a:lnTo>
                  <a:lnTo>
                    <a:pt x="1445291" y="1750245"/>
                  </a:lnTo>
                  <a:lnTo>
                    <a:pt x="1446645" y="1752533"/>
                  </a:lnTo>
                  <a:lnTo>
                    <a:pt x="1448004" y="1754819"/>
                  </a:lnTo>
                  <a:lnTo>
                    <a:pt x="1449367" y="1757101"/>
                  </a:lnTo>
                  <a:lnTo>
                    <a:pt x="1450735" y="1759381"/>
                  </a:lnTo>
                  <a:lnTo>
                    <a:pt x="1452109" y="1761658"/>
                  </a:lnTo>
                  <a:lnTo>
                    <a:pt x="1453486" y="1763932"/>
                  </a:lnTo>
                  <a:lnTo>
                    <a:pt x="1454869" y="1766203"/>
                  </a:lnTo>
                  <a:lnTo>
                    <a:pt x="1456256" y="1768472"/>
                  </a:lnTo>
                  <a:lnTo>
                    <a:pt x="1457648" y="1770737"/>
                  </a:lnTo>
                  <a:lnTo>
                    <a:pt x="1459045" y="1773000"/>
                  </a:lnTo>
                  <a:lnTo>
                    <a:pt x="1460447" y="1775259"/>
                  </a:lnTo>
                  <a:lnTo>
                    <a:pt x="1461853" y="1777516"/>
                  </a:lnTo>
                  <a:lnTo>
                    <a:pt x="1463264" y="1779769"/>
                  </a:lnTo>
                  <a:lnTo>
                    <a:pt x="1464680" y="1782020"/>
                  </a:lnTo>
                  <a:lnTo>
                    <a:pt x="1466100" y="1784268"/>
                  </a:lnTo>
                  <a:lnTo>
                    <a:pt x="1467525" y="1786513"/>
                  </a:lnTo>
                  <a:lnTo>
                    <a:pt x="1468955" y="1788754"/>
                  </a:lnTo>
                  <a:lnTo>
                    <a:pt x="1470390" y="1790993"/>
                  </a:lnTo>
                  <a:lnTo>
                    <a:pt x="1471829" y="1793229"/>
                  </a:lnTo>
                  <a:lnTo>
                    <a:pt x="1473273" y="1795461"/>
                  </a:lnTo>
                  <a:lnTo>
                    <a:pt x="1474721" y="1797691"/>
                  </a:lnTo>
                  <a:lnTo>
                    <a:pt x="1476175" y="1799918"/>
                  </a:lnTo>
                  <a:lnTo>
                    <a:pt x="1477632" y="1802141"/>
                  </a:lnTo>
                  <a:lnTo>
                    <a:pt x="1479095" y="1804362"/>
                  </a:lnTo>
                  <a:lnTo>
                    <a:pt x="1480562" y="1806580"/>
                  </a:lnTo>
                  <a:lnTo>
                    <a:pt x="1482034" y="1808794"/>
                  </a:lnTo>
                  <a:lnTo>
                    <a:pt x="1483511" y="1811005"/>
                  </a:lnTo>
                  <a:lnTo>
                    <a:pt x="1484992" y="1813213"/>
                  </a:lnTo>
                  <a:lnTo>
                    <a:pt x="1486478" y="1815418"/>
                  </a:lnTo>
                  <a:lnTo>
                    <a:pt x="1487968" y="1817621"/>
                  </a:lnTo>
                  <a:lnTo>
                    <a:pt x="1489463" y="1819819"/>
                  </a:lnTo>
                  <a:lnTo>
                    <a:pt x="1490962" y="1822015"/>
                  </a:lnTo>
                  <a:lnTo>
                    <a:pt x="1492467" y="1824208"/>
                  </a:lnTo>
                  <a:lnTo>
                    <a:pt x="1493976" y="1826397"/>
                  </a:lnTo>
                  <a:lnTo>
                    <a:pt x="1495489" y="1828583"/>
                  </a:lnTo>
                  <a:lnTo>
                    <a:pt x="1497007" y="1830766"/>
                  </a:lnTo>
                  <a:lnTo>
                    <a:pt x="1498529" y="1832946"/>
                  </a:lnTo>
                  <a:lnTo>
                    <a:pt x="1500056" y="1835123"/>
                  </a:lnTo>
                  <a:lnTo>
                    <a:pt x="1501588" y="1837296"/>
                  </a:lnTo>
                  <a:lnTo>
                    <a:pt x="1503124" y="1839467"/>
                  </a:lnTo>
                  <a:lnTo>
                    <a:pt x="1504665" y="1841634"/>
                  </a:lnTo>
                  <a:lnTo>
                    <a:pt x="1506210" y="1843797"/>
                  </a:lnTo>
                  <a:lnTo>
                    <a:pt x="1507760" y="1845958"/>
                  </a:lnTo>
                  <a:lnTo>
                    <a:pt x="1509314" y="1848115"/>
                  </a:lnTo>
                  <a:lnTo>
                    <a:pt x="1510873" y="1850269"/>
                  </a:lnTo>
                  <a:lnTo>
                    <a:pt x="1512436" y="1852420"/>
                  </a:lnTo>
                  <a:lnTo>
                    <a:pt x="1514004" y="1854568"/>
                  </a:lnTo>
                  <a:lnTo>
                    <a:pt x="1515576" y="1856712"/>
                  </a:lnTo>
                  <a:lnTo>
                    <a:pt x="1517153" y="1858853"/>
                  </a:lnTo>
                  <a:lnTo>
                    <a:pt x="1518734" y="1860990"/>
                  </a:lnTo>
                  <a:lnTo>
                    <a:pt x="1520320" y="1863125"/>
                  </a:lnTo>
                  <a:lnTo>
                    <a:pt x="1521910" y="1865256"/>
                  </a:lnTo>
                  <a:lnTo>
                    <a:pt x="1523505" y="1867383"/>
                  </a:lnTo>
                  <a:lnTo>
                    <a:pt x="1525104" y="1869507"/>
                  </a:lnTo>
                  <a:lnTo>
                    <a:pt x="1526708" y="1871629"/>
                  </a:lnTo>
                  <a:lnTo>
                    <a:pt x="1528316" y="1873746"/>
                  </a:lnTo>
                  <a:lnTo>
                    <a:pt x="1529928" y="1875860"/>
                  </a:lnTo>
                  <a:lnTo>
                    <a:pt x="1531545" y="1877971"/>
                  </a:lnTo>
                  <a:lnTo>
                    <a:pt x="1533167" y="1880078"/>
                  </a:lnTo>
                  <a:lnTo>
                    <a:pt x="1534792" y="1882183"/>
                  </a:lnTo>
                  <a:lnTo>
                    <a:pt x="1536422" y="1884283"/>
                  </a:lnTo>
                  <a:lnTo>
                    <a:pt x="1538057" y="1886380"/>
                  </a:lnTo>
                  <a:lnTo>
                    <a:pt x="1539696" y="1888474"/>
                  </a:lnTo>
                  <a:lnTo>
                    <a:pt x="1541339" y="1890564"/>
                  </a:lnTo>
                  <a:lnTo>
                    <a:pt x="1542987" y="1892651"/>
                  </a:lnTo>
                  <a:lnTo>
                    <a:pt x="1544639" y="1894734"/>
                  </a:lnTo>
                  <a:lnTo>
                    <a:pt x="1546295" y="1896814"/>
                  </a:lnTo>
                  <a:lnTo>
                    <a:pt x="1547956" y="1898891"/>
                  </a:lnTo>
                  <a:lnTo>
                    <a:pt x="1549621" y="1900964"/>
                  </a:lnTo>
                  <a:lnTo>
                    <a:pt x="1551291" y="1903033"/>
                  </a:lnTo>
                  <a:lnTo>
                    <a:pt x="1552964" y="1905099"/>
                  </a:lnTo>
                  <a:lnTo>
                    <a:pt x="1554643" y="1907162"/>
                  </a:lnTo>
                  <a:lnTo>
                    <a:pt x="1556325" y="1909221"/>
                  </a:lnTo>
                  <a:lnTo>
                    <a:pt x="1558012" y="1911276"/>
                  </a:lnTo>
                  <a:lnTo>
                    <a:pt x="1559703" y="1913328"/>
                  </a:lnTo>
                  <a:lnTo>
                    <a:pt x="1561398" y="1915377"/>
                  </a:lnTo>
                  <a:lnTo>
                    <a:pt x="1563098" y="1917421"/>
                  </a:lnTo>
                  <a:lnTo>
                    <a:pt x="1564802" y="1919463"/>
                  </a:lnTo>
                  <a:lnTo>
                    <a:pt x="1566510" y="1921500"/>
                  </a:lnTo>
                  <a:lnTo>
                    <a:pt x="1568222" y="1923534"/>
                  </a:lnTo>
                  <a:lnTo>
                    <a:pt x="1569939" y="1925565"/>
                  </a:lnTo>
                  <a:lnTo>
                    <a:pt x="1571660" y="1927592"/>
                  </a:lnTo>
                  <a:lnTo>
                    <a:pt x="1573385" y="1929615"/>
                  </a:lnTo>
                  <a:lnTo>
                    <a:pt x="1575114" y="1931635"/>
                  </a:lnTo>
                  <a:lnTo>
                    <a:pt x="1576848" y="1933651"/>
                  </a:lnTo>
                  <a:lnTo>
                    <a:pt x="1578586" y="1935663"/>
                  </a:lnTo>
                  <a:lnTo>
                    <a:pt x="1580328" y="1937672"/>
                  </a:lnTo>
                  <a:lnTo>
                    <a:pt x="1582074" y="1939677"/>
                  </a:lnTo>
                  <a:lnTo>
                    <a:pt x="1583825" y="1941678"/>
                  </a:lnTo>
                  <a:lnTo>
                    <a:pt x="1585580" y="1943676"/>
                  </a:lnTo>
                  <a:lnTo>
                    <a:pt x="1587339" y="1945670"/>
                  </a:lnTo>
                  <a:lnTo>
                    <a:pt x="1589101" y="1947660"/>
                  </a:lnTo>
                  <a:lnTo>
                    <a:pt x="1590869" y="1949647"/>
                  </a:lnTo>
                  <a:lnTo>
                    <a:pt x="1592640" y="1951630"/>
                  </a:lnTo>
                  <a:lnTo>
                    <a:pt x="1594415" y="1953609"/>
                  </a:lnTo>
                  <a:lnTo>
                    <a:pt x="1596195" y="1955585"/>
                  </a:lnTo>
                  <a:lnTo>
                    <a:pt x="1597979" y="1957556"/>
                  </a:lnTo>
                  <a:lnTo>
                    <a:pt x="1599767" y="1959524"/>
                  </a:lnTo>
                  <a:lnTo>
                    <a:pt x="1601559" y="1961489"/>
                  </a:lnTo>
                  <a:lnTo>
                    <a:pt x="1603355" y="1963450"/>
                  </a:lnTo>
                  <a:lnTo>
                    <a:pt x="1605155" y="1965406"/>
                  </a:lnTo>
                  <a:lnTo>
                    <a:pt x="1606960" y="1967359"/>
                  </a:lnTo>
                  <a:lnTo>
                    <a:pt x="1608768" y="1969308"/>
                  </a:lnTo>
                  <a:lnTo>
                    <a:pt x="1610581" y="1971254"/>
                  </a:lnTo>
                  <a:lnTo>
                    <a:pt x="1612397" y="1973195"/>
                  </a:lnTo>
                  <a:lnTo>
                    <a:pt x="1614218" y="1975133"/>
                  </a:lnTo>
                  <a:lnTo>
                    <a:pt x="1616043" y="1977067"/>
                  </a:lnTo>
                  <a:lnTo>
                    <a:pt x="1617871" y="1978998"/>
                  </a:lnTo>
                  <a:lnTo>
                    <a:pt x="1619704" y="1980924"/>
                  </a:lnTo>
                  <a:lnTo>
                    <a:pt x="1621541" y="1982846"/>
                  </a:lnTo>
                  <a:lnTo>
                    <a:pt x="1623382" y="1984765"/>
                  </a:lnTo>
                  <a:lnTo>
                    <a:pt x="1625227" y="1986680"/>
                  </a:lnTo>
                  <a:lnTo>
                    <a:pt x="1627075" y="1988590"/>
                  </a:lnTo>
                  <a:lnTo>
                    <a:pt x="1628928" y="1990498"/>
                  </a:lnTo>
                  <a:lnTo>
                    <a:pt x="1630785" y="1992401"/>
                  </a:lnTo>
                  <a:lnTo>
                    <a:pt x="1632646" y="1994300"/>
                  </a:lnTo>
                  <a:lnTo>
                    <a:pt x="1634511" y="1996195"/>
                  </a:lnTo>
                  <a:lnTo>
                    <a:pt x="1636380" y="1998087"/>
                  </a:lnTo>
                  <a:lnTo>
                    <a:pt x="1638252" y="1999974"/>
                  </a:lnTo>
                  <a:lnTo>
                    <a:pt x="1640129" y="2001858"/>
                  </a:lnTo>
                  <a:lnTo>
                    <a:pt x="1642010" y="2003737"/>
                  </a:lnTo>
                  <a:lnTo>
                    <a:pt x="1643894" y="2005613"/>
                  </a:lnTo>
                  <a:lnTo>
                    <a:pt x="1645783" y="2007485"/>
                  </a:lnTo>
                  <a:lnTo>
                    <a:pt x="1647675" y="2009353"/>
                  </a:lnTo>
                  <a:lnTo>
                    <a:pt x="1649571" y="2011217"/>
                  </a:lnTo>
                  <a:lnTo>
                    <a:pt x="1651472" y="2013077"/>
                  </a:lnTo>
                  <a:lnTo>
                    <a:pt x="1653376" y="2014932"/>
                  </a:lnTo>
                  <a:lnTo>
                    <a:pt x="1655284" y="2016784"/>
                  </a:lnTo>
                  <a:lnTo>
                    <a:pt x="1657196" y="2018632"/>
                  </a:lnTo>
                  <a:lnTo>
                    <a:pt x="1659111" y="2020476"/>
                  </a:lnTo>
                  <a:lnTo>
                    <a:pt x="1661031" y="2022316"/>
                  </a:lnTo>
                  <a:lnTo>
                    <a:pt x="1662955" y="2024152"/>
                  </a:lnTo>
                  <a:lnTo>
                    <a:pt x="1664882" y="2025983"/>
                  </a:lnTo>
                  <a:lnTo>
                    <a:pt x="1666813" y="2027811"/>
                  </a:lnTo>
                  <a:lnTo>
                    <a:pt x="1668748" y="2029635"/>
                  </a:lnTo>
                  <a:lnTo>
                    <a:pt x="1670687" y="2031454"/>
                  </a:lnTo>
                  <a:lnTo>
                    <a:pt x="1672629" y="2033270"/>
                  </a:lnTo>
                  <a:lnTo>
                    <a:pt x="1674576" y="2035081"/>
                  </a:lnTo>
                  <a:lnTo>
                    <a:pt x="1676526" y="2036889"/>
                  </a:lnTo>
                  <a:lnTo>
                    <a:pt x="1678480" y="2038692"/>
                  </a:lnTo>
                  <a:lnTo>
                    <a:pt x="1680437" y="2040491"/>
                  </a:lnTo>
                  <a:lnTo>
                    <a:pt x="1682399" y="2042287"/>
                  </a:lnTo>
                  <a:lnTo>
                    <a:pt x="1684364" y="2044078"/>
                  </a:lnTo>
                  <a:lnTo>
                    <a:pt x="1686333" y="2045864"/>
                  </a:lnTo>
                  <a:lnTo>
                    <a:pt x="1688306" y="2047647"/>
                  </a:lnTo>
                  <a:lnTo>
                    <a:pt x="1690282" y="2049426"/>
                  </a:lnTo>
                  <a:lnTo>
                    <a:pt x="1692262" y="2051200"/>
                  </a:lnTo>
                  <a:lnTo>
                    <a:pt x="1694246" y="2052971"/>
                  </a:lnTo>
                  <a:lnTo>
                    <a:pt x="1696234" y="2054737"/>
                  </a:lnTo>
                  <a:lnTo>
                    <a:pt x="1698225" y="2056499"/>
                  </a:lnTo>
                  <a:lnTo>
                    <a:pt x="1700220" y="2058257"/>
                  </a:lnTo>
                  <a:lnTo>
                    <a:pt x="1702219" y="2060010"/>
                  </a:lnTo>
                  <a:lnTo>
                    <a:pt x="1704221" y="2061760"/>
                  </a:lnTo>
                  <a:lnTo>
                    <a:pt x="1706227" y="2063505"/>
                  </a:lnTo>
                  <a:lnTo>
                    <a:pt x="1708237" y="2065246"/>
                  </a:lnTo>
                  <a:lnTo>
                    <a:pt x="1710250" y="2066983"/>
                  </a:lnTo>
                  <a:lnTo>
                    <a:pt x="1712267" y="2068715"/>
                  </a:lnTo>
                  <a:lnTo>
                    <a:pt x="1714288" y="2070444"/>
                  </a:lnTo>
                  <a:lnTo>
                    <a:pt x="1716312" y="2072168"/>
                  </a:lnTo>
                  <a:lnTo>
                    <a:pt x="1718340" y="2073888"/>
                  </a:lnTo>
                  <a:lnTo>
                    <a:pt x="1720371" y="2075603"/>
                  </a:lnTo>
                  <a:lnTo>
                    <a:pt x="1722406" y="2077315"/>
                  </a:lnTo>
                  <a:lnTo>
                    <a:pt x="1724444" y="2079022"/>
                  </a:lnTo>
                  <a:lnTo>
                    <a:pt x="1726487" y="2080725"/>
                  </a:lnTo>
                  <a:lnTo>
                    <a:pt x="1728532" y="2082423"/>
                  </a:lnTo>
                  <a:lnTo>
                    <a:pt x="1730581" y="2084117"/>
                  </a:lnTo>
                  <a:lnTo>
                    <a:pt x="1732634" y="2085807"/>
                  </a:lnTo>
                  <a:lnTo>
                    <a:pt x="1734691" y="2087493"/>
                  </a:lnTo>
                  <a:lnTo>
                    <a:pt x="1736750" y="2089174"/>
                  </a:lnTo>
                  <a:lnTo>
                    <a:pt x="1738814" y="2090851"/>
                  </a:lnTo>
                  <a:lnTo>
                    <a:pt x="1740881" y="2092524"/>
                  </a:lnTo>
                  <a:lnTo>
                    <a:pt x="1742951" y="2094192"/>
                  </a:lnTo>
                  <a:lnTo>
                    <a:pt x="1745025" y="2095856"/>
                  </a:lnTo>
                  <a:lnTo>
                    <a:pt x="1747102" y="2097516"/>
                  </a:lnTo>
                  <a:lnTo>
                    <a:pt x="1749183" y="2099171"/>
                  </a:lnTo>
                  <a:lnTo>
                    <a:pt x="1751267" y="2100822"/>
                  </a:lnTo>
                  <a:lnTo>
                    <a:pt x="1753355" y="2102469"/>
                  </a:lnTo>
                  <a:lnTo>
                    <a:pt x="1755446" y="2104111"/>
                  </a:lnTo>
                  <a:lnTo>
                    <a:pt x="1757541" y="2105749"/>
                  </a:lnTo>
                  <a:lnTo>
                    <a:pt x="1759639" y="2107383"/>
                  </a:lnTo>
                  <a:lnTo>
                    <a:pt x="1761740" y="2109011"/>
                  </a:lnTo>
                  <a:lnTo>
                    <a:pt x="1763845" y="2110636"/>
                  </a:lnTo>
                  <a:lnTo>
                    <a:pt x="1765953" y="2112256"/>
                  </a:lnTo>
                  <a:lnTo>
                    <a:pt x="1768065" y="2113872"/>
                  </a:lnTo>
                  <a:lnTo>
                    <a:pt x="1770180" y="2115484"/>
                  </a:lnTo>
                  <a:lnTo>
                    <a:pt x="1772298" y="2117090"/>
                  </a:lnTo>
                  <a:lnTo>
                    <a:pt x="1774420" y="2118693"/>
                  </a:lnTo>
                  <a:lnTo>
                    <a:pt x="1776545" y="2120291"/>
                  </a:lnTo>
                  <a:lnTo>
                    <a:pt x="1778674" y="2121884"/>
                  </a:lnTo>
                  <a:lnTo>
                    <a:pt x="1780806" y="2123474"/>
                  </a:lnTo>
                  <a:lnTo>
                    <a:pt x="1782941" y="2125058"/>
                  </a:lnTo>
                  <a:lnTo>
                    <a:pt x="1785079" y="2126639"/>
                  </a:lnTo>
                  <a:lnTo>
                    <a:pt x="1787221" y="2128214"/>
                  </a:lnTo>
                  <a:lnTo>
                    <a:pt x="1789366" y="2129785"/>
                  </a:lnTo>
                  <a:lnTo>
                    <a:pt x="1791514" y="2131352"/>
                  </a:lnTo>
                  <a:lnTo>
                    <a:pt x="1793666" y="2132914"/>
                  </a:lnTo>
                  <a:lnTo>
                    <a:pt x="1795821" y="2134472"/>
                  </a:lnTo>
                  <a:lnTo>
                    <a:pt x="1797979" y="2136025"/>
                  </a:lnTo>
                  <a:lnTo>
                    <a:pt x="1800140" y="2137574"/>
                  </a:lnTo>
                  <a:lnTo>
                    <a:pt x="1802305" y="2139118"/>
                  </a:lnTo>
                  <a:lnTo>
                    <a:pt x="1804473" y="2140658"/>
                  </a:lnTo>
                  <a:lnTo>
                    <a:pt x="1806644" y="2142193"/>
                  </a:lnTo>
                  <a:lnTo>
                    <a:pt x="1808818" y="2143723"/>
                  </a:lnTo>
                  <a:lnTo>
                    <a:pt x="1810996" y="2145249"/>
                  </a:lnTo>
                  <a:lnTo>
                    <a:pt x="1813176" y="2146770"/>
                  </a:lnTo>
                  <a:lnTo>
                    <a:pt x="1815360" y="2148287"/>
                  </a:lnTo>
                  <a:lnTo>
                    <a:pt x="1817547" y="2149799"/>
                  </a:lnTo>
                  <a:lnTo>
                    <a:pt x="1819737" y="2151307"/>
                  </a:lnTo>
                  <a:lnTo>
                    <a:pt x="1821931" y="2152810"/>
                  </a:lnTo>
                  <a:lnTo>
                    <a:pt x="1824127" y="2154308"/>
                  </a:lnTo>
                  <a:lnTo>
                    <a:pt x="1826327" y="2155802"/>
                  </a:lnTo>
                  <a:lnTo>
                    <a:pt x="1828529" y="2157291"/>
                  </a:lnTo>
                  <a:lnTo>
                    <a:pt x="1830736" y="2158776"/>
                  </a:lnTo>
                  <a:lnTo>
                    <a:pt x="1832944" y="2160256"/>
                  </a:lnTo>
                  <a:lnTo>
                    <a:pt x="1835157" y="2161731"/>
                  </a:lnTo>
                  <a:lnTo>
                    <a:pt x="1837372" y="2163202"/>
                  </a:lnTo>
                  <a:lnTo>
                    <a:pt x="1839590" y="2164668"/>
                  </a:lnTo>
                  <a:lnTo>
                    <a:pt x="1841811" y="2166129"/>
                  </a:lnTo>
                  <a:lnTo>
                    <a:pt x="1844036" y="2167586"/>
                  </a:lnTo>
                  <a:lnTo>
                    <a:pt x="1846263" y="2169038"/>
                  </a:lnTo>
                  <a:lnTo>
                    <a:pt x="1848493" y="2170486"/>
                  </a:lnTo>
                  <a:lnTo>
                    <a:pt x="1850727" y="2171928"/>
                  </a:lnTo>
                  <a:lnTo>
                    <a:pt x="1852963" y="2173367"/>
                  </a:lnTo>
                  <a:lnTo>
                    <a:pt x="1855203" y="2174800"/>
                  </a:lnTo>
                  <a:lnTo>
                    <a:pt x="1857445" y="2176228"/>
                  </a:lnTo>
                  <a:lnTo>
                    <a:pt x="1859691" y="2177652"/>
                  </a:lnTo>
                  <a:lnTo>
                    <a:pt x="1861939" y="2179072"/>
                  </a:lnTo>
                  <a:lnTo>
                    <a:pt x="1864191" y="2180486"/>
                  </a:lnTo>
                  <a:lnTo>
                    <a:pt x="1866445" y="2181896"/>
                  </a:lnTo>
                  <a:lnTo>
                    <a:pt x="1868702" y="2183301"/>
                  </a:lnTo>
                  <a:lnTo>
                    <a:pt x="1870963" y="2184701"/>
                  </a:lnTo>
                  <a:lnTo>
                    <a:pt x="1873226" y="2186097"/>
                  </a:lnTo>
                  <a:lnTo>
                    <a:pt x="1875492" y="2187488"/>
                  </a:lnTo>
                  <a:lnTo>
                    <a:pt x="1877761" y="2188874"/>
                  </a:lnTo>
                  <a:lnTo>
                    <a:pt x="1880033" y="2190256"/>
                  </a:lnTo>
                  <a:lnTo>
                    <a:pt x="1882308" y="2191632"/>
                  </a:lnTo>
                  <a:lnTo>
                    <a:pt x="1884586" y="2193004"/>
                  </a:lnTo>
                  <a:lnTo>
                    <a:pt x="1886866" y="2194371"/>
                  </a:lnTo>
                  <a:lnTo>
                    <a:pt x="1889150" y="2195733"/>
                  </a:lnTo>
                  <a:lnTo>
                    <a:pt x="1891436" y="2197091"/>
                  </a:lnTo>
                  <a:lnTo>
                    <a:pt x="1893725" y="2198444"/>
                  </a:lnTo>
                  <a:lnTo>
                    <a:pt x="1896017" y="2199792"/>
                  </a:lnTo>
                  <a:lnTo>
                    <a:pt x="1898312" y="2201135"/>
                  </a:lnTo>
                  <a:lnTo>
                    <a:pt x="1900609" y="2202473"/>
                  </a:lnTo>
                  <a:lnTo>
                    <a:pt x="1902909" y="2203806"/>
                  </a:lnTo>
                  <a:close/>
                </a:path>
              </a:pathLst>
            </a:custGeom>
            <a:solidFill>
              <a:srgbClr val="FFF5F1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406898" y="4236162"/>
              <a:ext cx="1269118" cy="1263046"/>
            </a:xfrm>
            <a:custGeom>
              <a:avLst/>
              <a:pathLst>
                <a:path w="1269118" h="1263046">
                  <a:moveTo>
                    <a:pt x="634558" y="1263046"/>
                  </a:moveTo>
                  <a:lnTo>
                    <a:pt x="633791" y="1262603"/>
                  </a:lnTo>
                  <a:lnTo>
                    <a:pt x="631490" y="1261270"/>
                  </a:lnTo>
                  <a:lnTo>
                    <a:pt x="629193" y="1259931"/>
                  </a:lnTo>
                  <a:lnTo>
                    <a:pt x="626898" y="1258588"/>
                  </a:lnTo>
                  <a:lnTo>
                    <a:pt x="624606" y="1257240"/>
                  </a:lnTo>
                  <a:lnTo>
                    <a:pt x="622317" y="1255888"/>
                  </a:lnTo>
                  <a:lnTo>
                    <a:pt x="620031" y="1254530"/>
                  </a:lnTo>
                  <a:lnTo>
                    <a:pt x="617747" y="1253168"/>
                  </a:lnTo>
                  <a:lnTo>
                    <a:pt x="615467" y="1251801"/>
                  </a:lnTo>
                  <a:lnTo>
                    <a:pt x="613189" y="1250429"/>
                  </a:lnTo>
                  <a:lnTo>
                    <a:pt x="610914" y="1249052"/>
                  </a:lnTo>
                  <a:lnTo>
                    <a:pt x="608642" y="1247671"/>
                  </a:lnTo>
                  <a:lnTo>
                    <a:pt x="606373" y="1246285"/>
                  </a:lnTo>
                  <a:lnTo>
                    <a:pt x="604107" y="1244894"/>
                  </a:lnTo>
                  <a:lnTo>
                    <a:pt x="601844" y="1243498"/>
                  </a:lnTo>
                  <a:lnTo>
                    <a:pt x="599584" y="1242098"/>
                  </a:lnTo>
                  <a:lnTo>
                    <a:pt x="597326" y="1240693"/>
                  </a:lnTo>
                  <a:lnTo>
                    <a:pt x="595072" y="1239283"/>
                  </a:lnTo>
                  <a:lnTo>
                    <a:pt x="592821" y="1237868"/>
                  </a:lnTo>
                  <a:lnTo>
                    <a:pt x="590572" y="1236449"/>
                  </a:lnTo>
                  <a:lnTo>
                    <a:pt x="588327" y="1235025"/>
                  </a:lnTo>
                  <a:lnTo>
                    <a:pt x="586084" y="1233596"/>
                  </a:lnTo>
                  <a:lnTo>
                    <a:pt x="583845" y="1232163"/>
                  </a:lnTo>
                  <a:lnTo>
                    <a:pt x="581608" y="1230725"/>
                  </a:lnTo>
                  <a:lnTo>
                    <a:pt x="579375" y="1229282"/>
                  </a:lnTo>
                  <a:lnTo>
                    <a:pt x="577144" y="1227835"/>
                  </a:lnTo>
                  <a:lnTo>
                    <a:pt x="574917" y="1226383"/>
                  </a:lnTo>
                  <a:lnTo>
                    <a:pt x="572692" y="1224926"/>
                  </a:lnTo>
                  <a:lnTo>
                    <a:pt x="570471" y="1223465"/>
                  </a:lnTo>
                  <a:lnTo>
                    <a:pt x="568253" y="1221999"/>
                  </a:lnTo>
                  <a:lnTo>
                    <a:pt x="566038" y="1220528"/>
                  </a:lnTo>
                  <a:lnTo>
                    <a:pt x="563826" y="1219053"/>
                  </a:lnTo>
                  <a:lnTo>
                    <a:pt x="561617" y="1217572"/>
                  </a:lnTo>
                  <a:lnTo>
                    <a:pt x="559411" y="1216088"/>
                  </a:lnTo>
                  <a:lnTo>
                    <a:pt x="557208" y="1214599"/>
                  </a:lnTo>
                  <a:lnTo>
                    <a:pt x="555009" y="1213105"/>
                  </a:lnTo>
                  <a:lnTo>
                    <a:pt x="552812" y="1211607"/>
                  </a:lnTo>
                  <a:lnTo>
                    <a:pt x="550619" y="1210103"/>
                  </a:lnTo>
                  <a:lnTo>
                    <a:pt x="548429" y="1208596"/>
                  </a:lnTo>
                  <a:lnTo>
                    <a:pt x="546242" y="1207084"/>
                  </a:lnTo>
                  <a:lnTo>
                    <a:pt x="544058" y="1205567"/>
                  </a:lnTo>
                  <a:lnTo>
                    <a:pt x="541877" y="1204046"/>
                  </a:lnTo>
                  <a:lnTo>
                    <a:pt x="539700" y="1202520"/>
                  </a:lnTo>
                  <a:lnTo>
                    <a:pt x="537525" y="1200989"/>
                  </a:lnTo>
                  <a:lnTo>
                    <a:pt x="535354" y="1199454"/>
                  </a:lnTo>
                  <a:lnTo>
                    <a:pt x="533186" y="1197914"/>
                  </a:lnTo>
                  <a:lnTo>
                    <a:pt x="531022" y="1196371"/>
                  </a:lnTo>
                  <a:lnTo>
                    <a:pt x="528860" y="1194822"/>
                  </a:lnTo>
                  <a:lnTo>
                    <a:pt x="526702" y="1193269"/>
                  </a:lnTo>
                  <a:lnTo>
                    <a:pt x="524547" y="1191711"/>
                  </a:lnTo>
                  <a:lnTo>
                    <a:pt x="522396" y="1190149"/>
                  </a:lnTo>
                  <a:lnTo>
                    <a:pt x="520247" y="1188582"/>
                  </a:lnTo>
                  <a:lnTo>
                    <a:pt x="518102" y="1187011"/>
                  </a:lnTo>
                  <a:lnTo>
                    <a:pt x="515961" y="1185435"/>
                  </a:lnTo>
                  <a:lnTo>
                    <a:pt x="513822" y="1183855"/>
                  </a:lnTo>
                  <a:lnTo>
                    <a:pt x="511687" y="1182270"/>
                  </a:lnTo>
                  <a:lnTo>
                    <a:pt x="509555" y="1180681"/>
                  </a:lnTo>
                  <a:lnTo>
                    <a:pt x="507427" y="1179088"/>
                  </a:lnTo>
                  <a:lnTo>
                    <a:pt x="505302" y="1177490"/>
                  </a:lnTo>
                  <a:lnTo>
                    <a:pt x="503180" y="1175887"/>
                  </a:lnTo>
                  <a:lnTo>
                    <a:pt x="501062" y="1174280"/>
                  </a:lnTo>
                  <a:lnTo>
                    <a:pt x="498946" y="1172669"/>
                  </a:lnTo>
                  <a:lnTo>
                    <a:pt x="496835" y="1171053"/>
                  </a:lnTo>
                  <a:lnTo>
                    <a:pt x="494726" y="1169433"/>
                  </a:lnTo>
                  <a:lnTo>
                    <a:pt x="492622" y="1167808"/>
                  </a:lnTo>
                  <a:lnTo>
                    <a:pt x="490520" y="1166179"/>
                  </a:lnTo>
                  <a:lnTo>
                    <a:pt x="488422" y="1164546"/>
                  </a:lnTo>
                  <a:lnTo>
                    <a:pt x="486327" y="1162908"/>
                  </a:lnTo>
                  <a:lnTo>
                    <a:pt x="484236" y="1161266"/>
                  </a:lnTo>
                  <a:lnTo>
                    <a:pt x="482148" y="1159619"/>
                  </a:lnTo>
                  <a:lnTo>
                    <a:pt x="480064" y="1157968"/>
                  </a:lnTo>
                  <a:lnTo>
                    <a:pt x="477984" y="1156313"/>
                  </a:lnTo>
                  <a:lnTo>
                    <a:pt x="475906" y="1154653"/>
                  </a:lnTo>
                  <a:lnTo>
                    <a:pt x="473832" y="1152989"/>
                  </a:lnTo>
                  <a:lnTo>
                    <a:pt x="471762" y="1151321"/>
                  </a:lnTo>
                  <a:lnTo>
                    <a:pt x="469695" y="1149648"/>
                  </a:lnTo>
                  <a:lnTo>
                    <a:pt x="467632" y="1147971"/>
                  </a:lnTo>
                  <a:lnTo>
                    <a:pt x="465572" y="1146290"/>
                  </a:lnTo>
                  <a:lnTo>
                    <a:pt x="463516" y="1144604"/>
                  </a:lnTo>
                  <a:lnTo>
                    <a:pt x="461463" y="1142914"/>
                  </a:lnTo>
                  <a:lnTo>
                    <a:pt x="459413" y="1141220"/>
                  </a:lnTo>
                  <a:lnTo>
                    <a:pt x="457368" y="1139521"/>
                  </a:lnTo>
                  <a:lnTo>
                    <a:pt x="455326" y="1137819"/>
                  </a:lnTo>
                  <a:lnTo>
                    <a:pt x="453287" y="1136111"/>
                  </a:lnTo>
                  <a:lnTo>
                    <a:pt x="451252" y="1134400"/>
                  </a:lnTo>
                  <a:lnTo>
                    <a:pt x="449221" y="1132684"/>
                  </a:lnTo>
                  <a:lnTo>
                    <a:pt x="447193" y="1130964"/>
                  </a:lnTo>
                  <a:lnTo>
                    <a:pt x="445169" y="1129240"/>
                  </a:lnTo>
                  <a:lnTo>
                    <a:pt x="443148" y="1127512"/>
                  </a:lnTo>
                  <a:lnTo>
                    <a:pt x="441132" y="1125779"/>
                  </a:lnTo>
                  <a:lnTo>
                    <a:pt x="439118" y="1124043"/>
                  </a:lnTo>
                  <a:lnTo>
                    <a:pt x="437108" y="1122301"/>
                  </a:lnTo>
                  <a:lnTo>
                    <a:pt x="435103" y="1120556"/>
                  </a:lnTo>
                  <a:lnTo>
                    <a:pt x="433100" y="1118807"/>
                  </a:lnTo>
                  <a:lnTo>
                    <a:pt x="431102" y="1117053"/>
                  </a:lnTo>
                  <a:lnTo>
                    <a:pt x="429107" y="1115295"/>
                  </a:lnTo>
                  <a:lnTo>
                    <a:pt x="427115" y="1113533"/>
                  </a:lnTo>
                  <a:lnTo>
                    <a:pt x="425128" y="1111767"/>
                  </a:lnTo>
                  <a:lnTo>
                    <a:pt x="423144" y="1109997"/>
                  </a:lnTo>
                  <a:lnTo>
                    <a:pt x="421164" y="1108222"/>
                  </a:lnTo>
                  <a:lnTo>
                    <a:pt x="419187" y="1106444"/>
                  </a:lnTo>
                  <a:lnTo>
                    <a:pt x="417214" y="1104661"/>
                  </a:lnTo>
                  <a:lnTo>
                    <a:pt x="415245" y="1102874"/>
                  </a:lnTo>
                  <a:lnTo>
                    <a:pt x="413280" y="1101083"/>
                  </a:lnTo>
                  <a:lnTo>
                    <a:pt x="411319" y="1099288"/>
                  </a:lnTo>
                  <a:lnTo>
                    <a:pt x="409361" y="1097489"/>
                  </a:lnTo>
                  <a:lnTo>
                    <a:pt x="407407" y="1095685"/>
                  </a:lnTo>
                  <a:lnTo>
                    <a:pt x="405457" y="1093878"/>
                  </a:lnTo>
                  <a:lnTo>
                    <a:pt x="403510" y="1092066"/>
                  </a:lnTo>
                  <a:lnTo>
                    <a:pt x="401568" y="1090251"/>
                  </a:lnTo>
                  <a:lnTo>
                    <a:pt x="399629" y="1088431"/>
                  </a:lnTo>
                  <a:lnTo>
                    <a:pt x="397694" y="1086608"/>
                  </a:lnTo>
                  <a:lnTo>
                    <a:pt x="395763" y="1084780"/>
                  </a:lnTo>
                  <a:lnTo>
                    <a:pt x="393836" y="1082948"/>
                  </a:lnTo>
                  <a:lnTo>
                    <a:pt x="391912" y="1081112"/>
                  </a:lnTo>
                  <a:lnTo>
                    <a:pt x="389993" y="1079273"/>
                  </a:lnTo>
                  <a:lnTo>
                    <a:pt x="388077" y="1077429"/>
                  </a:lnTo>
                  <a:lnTo>
                    <a:pt x="386165" y="1075581"/>
                  </a:lnTo>
                  <a:lnTo>
                    <a:pt x="384257" y="1073729"/>
                  </a:lnTo>
                  <a:lnTo>
                    <a:pt x="382353" y="1071873"/>
                  </a:lnTo>
                  <a:lnTo>
                    <a:pt x="380453" y="1070013"/>
                  </a:lnTo>
                  <a:lnTo>
                    <a:pt x="378556" y="1068149"/>
                  </a:lnTo>
                  <a:lnTo>
                    <a:pt x="376664" y="1066282"/>
                  </a:lnTo>
                  <a:lnTo>
                    <a:pt x="374776" y="1064410"/>
                  </a:lnTo>
                  <a:lnTo>
                    <a:pt x="372891" y="1062534"/>
                  </a:lnTo>
                  <a:lnTo>
                    <a:pt x="371010" y="1060655"/>
                  </a:lnTo>
                  <a:lnTo>
                    <a:pt x="369134" y="1058771"/>
                  </a:lnTo>
                  <a:lnTo>
                    <a:pt x="367261" y="1056883"/>
                  </a:lnTo>
                  <a:lnTo>
                    <a:pt x="365392" y="1054992"/>
                  </a:lnTo>
                  <a:lnTo>
                    <a:pt x="363527" y="1053097"/>
                  </a:lnTo>
                  <a:lnTo>
                    <a:pt x="361667" y="1051197"/>
                  </a:lnTo>
                  <a:lnTo>
                    <a:pt x="359810" y="1049294"/>
                  </a:lnTo>
                  <a:lnTo>
                    <a:pt x="357957" y="1047387"/>
                  </a:lnTo>
                  <a:lnTo>
                    <a:pt x="356108" y="1045477"/>
                  </a:lnTo>
                  <a:lnTo>
                    <a:pt x="354263" y="1043562"/>
                  </a:lnTo>
                  <a:lnTo>
                    <a:pt x="352422" y="1041643"/>
                  </a:lnTo>
                  <a:lnTo>
                    <a:pt x="350585" y="1039720"/>
                  </a:lnTo>
                  <a:lnTo>
                    <a:pt x="348753" y="1037794"/>
                  </a:lnTo>
                  <a:lnTo>
                    <a:pt x="346924" y="1035864"/>
                  </a:lnTo>
                  <a:lnTo>
                    <a:pt x="345099" y="1033930"/>
                  </a:lnTo>
                  <a:lnTo>
                    <a:pt x="343278" y="1031992"/>
                  </a:lnTo>
                  <a:lnTo>
                    <a:pt x="341462" y="1030051"/>
                  </a:lnTo>
                  <a:lnTo>
                    <a:pt x="339649" y="1028105"/>
                  </a:lnTo>
                  <a:lnTo>
                    <a:pt x="337841" y="1026156"/>
                  </a:lnTo>
                  <a:lnTo>
                    <a:pt x="336037" y="1024203"/>
                  </a:lnTo>
                  <a:lnTo>
                    <a:pt x="334236" y="1022246"/>
                  </a:lnTo>
                  <a:lnTo>
                    <a:pt x="332440" y="1020285"/>
                  </a:lnTo>
                  <a:lnTo>
                    <a:pt x="330648" y="1018321"/>
                  </a:lnTo>
                  <a:lnTo>
                    <a:pt x="328860" y="1016353"/>
                  </a:lnTo>
                  <a:lnTo>
                    <a:pt x="327076" y="1014382"/>
                  </a:lnTo>
                  <a:lnTo>
                    <a:pt x="325297" y="1012406"/>
                  </a:lnTo>
                  <a:lnTo>
                    <a:pt x="323521" y="1010427"/>
                  </a:lnTo>
                  <a:lnTo>
                    <a:pt x="321750" y="1008444"/>
                  </a:lnTo>
                  <a:lnTo>
                    <a:pt x="319983" y="1006457"/>
                  </a:lnTo>
                  <a:lnTo>
                    <a:pt x="318220" y="1004467"/>
                  </a:lnTo>
                  <a:lnTo>
                    <a:pt x="316461" y="1002472"/>
                  </a:lnTo>
                  <a:lnTo>
                    <a:pt x="314706" y="1000475"/>
                  </a:lnTo>
                  <a:lnTo>
                    <a:pt x="312956" y="998473"/>
                  </a:lnTo>
                  <a:lnTo>
                    <a:pt x="311210" y="996468"/>
                  </a:lnTo>
                  <a:lnTo>
                    <a:pt x="309467" y="994460"/>
                  </a:lnTo>
                  <a:lnTo>
                    <a:pt x="307729" y="992447"/>
                  </a:lnTo>
                  <a:lnTo>
                    <a:pt x="305996" y="990431"/>
                  </a:lnTo>
                  <a:lnTo>
                    <a:pt x="304267" y="988412"/>
                  </a:lnTo>
                  <a:lnTo>
                    <a:pt x="302541" y="986388"/>
                  </a:lnTo>
                  <a:lnTo>
                    <a:pt x="300820" y="984361"/>
                  </a:lnTo>
                  <a:lnTo>
                    <a:pt x="299103" y="982331"/>
                  </a:lnTo>
                  <a:lnTo>
                    <a:pt x="297391" y="980297"/>
                  </a:lnTo>
                  <a:lnTo>
                    <a:pt x="295683" y="978259"/>
                  </a:lnTo>
                  <a:lnTo>
                    <a:pt x="293979" y="976218"/>
                  </a:lnTo>
                  <a:lnTo>
                    <a:pt x="292279" y="974173"/>
                  </a:lnTo>
                  <a:lnTo>
                    <a:pt x="290584" y="972125"/>
                  </a:lnTo>
                  <a:lnTo>
                    <a:pt x="288893" y="970073"/>
                  </a:lnTo>
                  <a:lnTo>
                    <a:pt x="287206" y="968017"/>
                  </a:lnTo>
                  <a:lnTo>
                    <a:pt x="285524" y="965959"/>
                  </a:lnTo>
                  <a:lnTo>
                    <a:pt x="283846" y="963896"/>
                  </a:lnTo>
                  <a:lnTo>
                    <a:pt x="282172" y="961830"/>
                  </a:lnTo>
                  <a:lnTo>
                    <a:pt x="280503" y="959761"/>
                  </a:lnTo>
                  <a:lnTo>
                    <a:pt x="278838" y="957688"/>
                  </a:lnTo>
                  <a:lnTo>
                    <a:pt x="277177" y="955611"/>
                  </a:lnTo>
                  <a:lnTo>
                    <a:pt x="275520" y="953531"/>
                  </a:lnTo>
                  <a:lnTo>
                    <a:pt x="273868" y="951448"/>
                  </a:lnTo>
                  <a:lnTo>
                    <a:pt x="272221" y="949361"/>
                  </a:lnTo>
                  <a:lnTo>
                    <a:pt x="270577" y="947271"/>
                  </a:lnTo>
                  <a:lnTo>
                    <a:pt x="268938" y="945177"/>
                  </a:lnTo>
                  <a:lnTo>
                    <a:pt x="267304" y="943080"/>
                  </a:lnTo>
                  <a:lnTo>
                    <a:pt x="265674" y="940979"/>
                  </a:lnTo>
                  <a:lnTo>
                    <a:pt x="264048" y="938875"/>
                  </a:lnTo>
                  <a:lnTo>
                    <a:pt x="262427" y="936768"/>
                  </a:lnTo>
                  <a:lnTo>
                    <a:pt x="260810" y="934657"/>
                  </a:lnTo>
                  <a:lnTo>
                    <a:pt x="259197" y="932543"/>
                  </a:lnTo>
                  <a:lnTo>
                    <a:pt x="257589" y="930425"/>
                  </a:lnTo>
                  <a:lnTo>
                    <a:pt x="255985" y="928304"/>
                  </a:lnTo>
                  <a:lnTo>
                    <a:pt x="254386" y="926180"/>
                  </a:lnTo>
                  <a:lnTo>
                    <a:pt x="252792" y="924052"/>
                  </a:lnTo>
                  <a:lnTo>
                    <a:pt x="251202" y="921921"/>
                  </a:lnTo>
                  <a:lnTo>
                    <a:pt x="249616" y="919787"/>
                  </a:lnTo>
                  <a:lnTo>
                    <a:pt x="248034" y="917649"/>
                  </a:lnTo>
                  <a:lnTo>
                    <a:pt x="246458" y="915509"/>
                  </a:lnTo>
                  <a:lnTo>
                    <a:pt x="244885" y="913364"/>
                  </a:lnTo>
                  <a:lnTo>
                    <a:pt x="243317" y="911217"/>
                  </a:lnTo>
                  <a:lnTo>
                    <a:pt x="241754" y="909066"/>
                  </a:lnTo>
                  <a:lnTo>
                    <a:pt x="240195" y="906912"/>
                  </a:lnTo>
                  <a:lnTo>
                    <a:pt x="238641" y="904755"/>
                  </a:lnTo>
                  <a:lnTo>
                    <a:pt x="237091" y="902594"/>
                  </a:lnTo>
                  <a:lnTo>
                    <a:pt x="235546" y="900430"/>
                  </a:lnTo>
                  <a:lnTo>
                    <a:pt x="234005" y="898263"/>
                  </a:lnTo>
                  <a:lnTo>
                    <a:pt x="232469" y="896093"/>
                  </a:lnTo>
                  <a:lnTo>
                    <a:pt x="230938" y="893919"/>
                  </a:lnTo>
                  <a:lnTo>
                    <a:pt x="229410" y="891743"/>
                  </a:lnTo>
                  <a:lnTo>
                    <a:pt x="227888" y="889563"/>
                  </a:lnTo>
                  <a:lnTo>
                    <a:pt x="226370" y="887380"/>
                  </a:lnTo>
                  <a:lnTo>
                    <a:pt x="224857" y="885193"/>
                  </a:lnTo>
                  <a:lnTo>
                    <a:pt x="223348" y="883004"/>
                  </a:lnTo>
                  <a:lnTo>
                    <a:pt x="221844" y="880812"/>
                  </a:lnTo>
                  <a:lnTo>
                    <a:pt x="220344" y="878616"/>
                  </a:lnTo>
                  <a:lnTo>
                    <a:pt x="218849" y="876417"/>
                  </a:lnTo>
                  <a:lnTo>
                    <a:pt x="217359" y="874215"/>
                  </a:lnTo>
                  <a:lnTo>
                    <a:pt x="215873" y="872010"/>
                  </a:lnTo>
                  <a:lnTo>
                    <a:pt x="214392" y="869802"/>
                  </a:lnTo>
                  <a:lnTo>
                    <a:pt x="212915" y="867590"/>
                  </a:lnTo>
                  <a:lnTo>
                    <a:pt x="211444" y="865376"/>
                  </a:lnTo>
                  <a:lnTo>
                    <a:pt x="209976" y="863159"/>
                  </a:lnTo>
                  <a:lnTo>
                    <a:pt x="208514" y="860938"/>
                  </a:lnTo>
                  <a:lnTo>
                    <a:pt x="207056" y="858715"/>
                  </a:lnTo>
                  <a:lnTo>
                    <a:pt x="205603" y="856488"/>
                  </a:lnTo>
                  <a:lnTo>
                    <a:pt x="204154" y="854258"/>
                  </a:lnTo>
                  <a:lnTo>
                    <a:pt x="202710" y="852025"/>
                  </a:lnTo>
                  <a:lnTo>
                    <a:pt x="201271" y="849790"/>
                  </a:lnTo>
                  <a:lnTo>
                    <a:pt x="199837" y="847551"/>
                  </a:lnTo>
                  <a:lnTo>
                    <a:pt x="198407" y="845309"/>
                  </a:lnTo>
                  <a:lnTo>
                    <a:pt x="196981" y="843064"/>
                  </a:lnTo>
                  <a:lnTo>
                    <a:pt x="195561" y="840817"/>
                  </a:lnTo>
                  <a:lnTo>
                    <a:pt x="194145" y="838566"/>
                  </a:lnTo>
                  <a:lnTo>
                    <a:pt x="192734" y="836312"/>
                  </a:lnTo>
                  <a:lnTo>
                    <a:pt x="191328" y="834056"/>
                  </a:lnTo>
                  <a:lnTo>
                    <a:pt x="189927" y="831796"/>
                  </a:lnTo>
                  <a:lnTo>
                    <a:pt x="188530" y="829534"/>
                  </a:lnTo>
                  <a:lnTo>
                    <a:pt x="187138" y="827268"/>
                  </a:lnTo>
                  <a:lnTo>
                    <a:pt x="185750" y="825000"/>
                  </a:lnTo>
                  <a:lnTo>
                    <a:pt x="184368" y="822729"/>
                  </a:lnTo>
                  <a:lnTo>
                    <a:pt x="182990" y="820455"/>
                  </a:lnTo>
                  <a:lnTo>
                    <a:pt x="181617" y="818178"/>
                  </a:lnTo>
                  <a:lnTo>
                    <a:pt x="180249" y="815898"/>
                  </a:lnTo>
                  <a:lnTo>
                    <a:pt x="178885" y="813616"/>
                  </a:lnTo>
                  <a:lnTo>
                    <a:pt x="177526" y="811330"/>
                  </a:lnTo>
                  <a:lnTo>
                    <a:pt x="176173" y="809041"/>
                  </a:lnTo>
                  <a:lnTo>
                    <a:pt x="174823" y="806750"/>
                  </a:lnTo>
                  <a:lnTo>
                    <a:pt x="173479" y="804456"/>
                  </a:lnTo>
                  <a:lnTo>
                    <a:pt x="172140" y="802159"/>
                  </a:lnTo>
                  <a:lnTo>
                    <a:pt x="170805" y="799860"/>
                  </a:lnTo>
                  <a:lnTo>
                    <a:pt x="169475" y="797557"/>
                  </a:lnTo>
                  <a:lnTo>
                    <a:pt x="168150" y="795252"/>
                  </a:lnTo>
                  <a:lnTo>
                    <a:pt x="166830" y="792944"/>
                  </a:lnTo>
                  <a:lnTo>
                    <a:pt x="165514" y="790633"/>
                  </a:lnTo>
                  <a:lnTo>
                    <a:pt x="164204" y="788319"/>
                  </a:lnTo>
                  <a:lnTo>
                    <a:pt x="162898" y="786003"/>
                  </a:lnTo>
                  <a:lnTo>
                    <a:pt x="161597" y="783684"/>
                  </a:lnTo>
                  <a:lnTo>
                    <a:pt x="160302" y="781362"/>
                  </a:lnTo>
                  <a:lnTo>
                    <a:pt x="159010" y="779038"/>
                  </a:lnTo>
                  <a:lnTo>
                    <a:pt x="157724" y="776711"/>
                  </a:lnTo>
                  <a:lnTo>
                    <a:pt x="156443" y="774381"/>
                  </a:lnTo>
                  <a:lnTo>
                    <a:pt x="155166" y="772049"/>
                  </a:lnTo>
                  <a:lnTo>
                    <a:pt x="153895" y="769714"/>
                  </a:lnTo>
                  <a:lnTo>
                    <a:pt x="152628" y="767376"/>
                  </a:lnTo>
                  <a:lnTo>
                    <a:pt x="151366" y="765035"/>
                  </a:lnTo>
                  <a:lnTo>
                    <a:pt x="150110" y="762692"/>
                  </a:lnTo>
                  <a:lnTo>
                    <a:pt x="148858" y="760346"/>
                  </a:lnTo>
                  <a:lnTo>
                    <a:pt x="147610" y="757998"/>
                  </a:lnTo>
                  <a:lnTo>
                    <a:pt x="146369" y="755647"/>
                  </a:lnTo>
                  <a:lnTo>
                    <a:pt x="145131" y="753294"/>
                  </a:lnTo>
                  <a:lnTo>
                    <a:pt x="143899" y="750937"/>
                  </a:lnTo>
                  <a:lnTo>
                    <a:pt x="142672" y="748579"/>
                  </a:lnTo>
                  <a:lnTo>
                    <a:pt x="141449" y="746217"/>
                  </a:lnTo>
                  <a:lnTo>
                    <a:pt x="140232" y="743854"/>
                  </a:lnTo>
                  <a:lnTo>
                    <a:pt x="139019" y="741487"/>
                  </a:lnTo>
                  <a:lnTo>
                    <a:pt x="137812" y="739118"/>
                  </a:lnTo>
                  <a:lnTo>
                    <a:pt x="136609" y="736747"/>
                  </a:lnTo>
                  <a:lnTo>
                    <a:pt x="135412" y="734373"/>
                  </a:lnTo>
                  <a:lnTo>
                    <a:pt x="134219" y="731996"/>
                  </a:lnTo>
                  <a:lnTo>
                    <a:pt x="133032" y="729617"/>
                  </a:lnTo>
                  <a:lnTo>
                    <a:pt x="131849" y="727236"/>
                  </a:lnTo>
                  <a:lnTo>
                    <a:pt x="130671" y="724852"/>
                  </a:lnTo>
                  <a:lnTo>
                    <a:pt x="129499" y="722466"/>
                  </a:lnTo>
                  <a:lnTo>
                    <a:pt x="128331" y="720077"/>
                  </a:lnTo>
                  <a:lnTo>
                    <a:pt x="127169" y="717685"/>
                  </a:lnTo>
                  <a:lnTo>
                    <a:pt x="126011" y="715292"/>
                  </a:lnTo>
                  <a:lnTo>
                    <a:pt x="124858" y="712896"/>
                  </a:lnTo>
                  <a:lnTo>
                    <a:pt x="123711" y="710497"/>
                  </a:lnTo>
                  <a:lnTo>
                    <a:pt x="122568" y="708096"/>
                  </a:lnTo>
                  <a:lnTo>
                    <a:pt x="121431" y="705693"/>
                  </a:lnTo>
                  <a:lnTo>
                    <a:pt x="120298" y="703287"/>
                  </a:lnTo>
                  <a:lnTo>
                    <a:pt x="119171" y="700879"/>
                  </a:lnTo>
                  <a:lnTo>
                    <a:pt x="118048" y="698469"/>
                  </a:lnTo>
                  <a:lnTo>
                    <a:pt x="116931" y="696056"/>
                  </a:lnTo>
                  <a:lnTo>
                    <a:pt x="115819" y="693641"/>
                  </a:lnTo>
                  <a:lnTo>
                    <a:pt x="114712" y="691223"/>
                  </a:lnTo>
                  <a:lnTo>
                    <a:pt x="113609" y="688804"/>
                  </a:lnTo>
                  <a:lnTo>
                    <a:pt x="112513" y="686382"/>
                  </a:lnTo>
                  <a:lnTo>
                    <a:pt x="111421" y="683957"/>
                  </a:lnTo>
                  <a:lnTo>
                    <a:pt x="110334" y="681531"/>
                  </a:lnTo>
                  <a:lnTo>
                    <a:pt x="109252" y="679102"/>
                  </a:lnTo>
                  <a:lnTo>
                    <a:pt x="108175" y="676671"/>
                  </a:lnTo>
                  <a:lnTo>
                    <a:pt x="107103" y="674237"/>
                  </a:lnTo>
                  <a:lnTo>
                    <a:pt x="106037" y="671802"/>
                  </a:lnTo>
                  <a:lnTo>
                    <a:pt x="104976" y="669364"/>
                  </a:lnTo>
                  <a:lnTo>
                    <a:pt x="103919" y="666923"/>
                  </a:lnTo>
                  <a:lnTo>
                    <a:pt x="102868" y="664481"/>
                  </a:lnTo>
                  <a:lnTo>
                    <a:pt x="101822" y="662037"/>
                  </a:lnTo>
                  <a:lnTo>
                    <a:pt x="100781" y="659590"/>
                  </a:lnTo>
                  <a:lnTo>
                    <a:pt x="99745" y="657141"/>
                  </a:lnTo>
                  <a:lnTo>
                    <a:pt x="98714" y="654690"/>
                  </a:lnTo>
                  <a:lnTo>
                    <a:pt x="97689" y="652237"/>
                  </a:lnTo>
                  <a:lnTo>
                    <a:pt x="96668" y="649782"/>
                  </a:lnTo>
                  <a:lnTo>
                    <a:pt x="95653" y="647324"/>
                  </a:lnTo>
                  <a:lnTo>
                    <a:pt x="94643" y="644865"/>
                  </a:lnTo>
                  <a:lnTo>
                    <a:pt x="93638" y="642403"/>
                  </a:lnTo>
                  <a:lnTo>
                    <a:pt x="92638" y="639939"/>
                  </a:lnTo>
                  <a:lnTo>
                    <a:pt x="91644" y="637473"/>
                  </a:lnTo>
                  <a:lnTo>
                    <a:pt x="90654" y="635005"/>
                  </a:lnTo>
                  <a:lnTo>
                    <a:pt x="89670" y="632535"/>
                  </a:lnTo>
                  <a:lnTo>
                    <a:pt x="88691" y="630063"/>
                  </a:lnTo>
                  <a:lnTo>
                    <a:pt x="87717" y="627589"/>
                  </a:lnTo>
                  <a:lnTo>
                    <a:pt x="86748" y="625113"/>
                  </a:lnTo>
                  <a:lnTo>
                    <a:pt x="85784" y="622635"/>
                  </a:lnTo>
                  <a:lnTo>
                    <a:pt x="84826" y="620155"/>
                  </a:lnTo>
                  <a:lnTo>
                    <a:pt x="83873" y="617672"/>
                  </a:lnTo>
                  <a:lnTo>
                    <a:pt x="82925" y="615188"/>
                  </a:lnTo>
                  <a:lnTo>
                    <a:pt x="81982" y="612702"/>
                  </a:lnTo>
                  <a:lnTo>
                    <a:pt x="81044" y="610214"/>
                  </a:lnTo>
                  <a:lnTo>
                    <a:pt x="80112" y="607724"/>
                  </a:lnTo>
                  <a:lnTo>
                    <a:pt x="79185" y="605232"/>
                  </a:lnTo>
                  <a:lnTo>
                    <a:pt x="78263" y="602738"/>
                  </a:lnTo>
                  <a:lnTo>
                    <a:pt x="77347" y="600242"/>
                  </a:lnTo>
                  <a:lnTo>
                    <a:pt x="76435" y="597744"/>
                  </a:lnTo>
                  <a:lnTo>
                    <a:pt x="75529" y="595244"/>
                  </a:lnTo>
                  <a:lnTo>
                    <a:pt x="74628" y="592743"/>
                  </a:lnTo>
                  <a:lnTo>
                    <a:pt x="73732" y="590239"/>
                  </a:lnTo>
                  <a:lnTo>
                    <a:pt x="72842" y="587734"/>
                  </a:lnTo>
                  <a:lnTo>
                    <a:pt x="71957" y="585226"/>
                  </a:lnTo>
                  <a:lnTo>
                    <a:pt x="71076" y="582717"/>
                  </a:lnTo>
                  <a:lnTo>
                    <a:pt x="70202" y="580207"/>
                  </a:lnTo>
                  <a:lnTo>
                    <a:pt x="69332" y="577694"/>
                  </a:lnTo>
                  <a:lnTo>
                    <a:pt x="68468" y="575179"/>
                  </a:lnTo>
                  <a:lnTo>
                    <a:pt x="67609" y="572663"/>
                  </a:lnTo>
                  <a:lnTo>
                    <a:pt x="66755" y="570145"/>
                  </a:lnTo>
                  <a:lnTo>
                    <a:pt x="65907" y="567625"/>
                  </a:lnTo>
                  <a:lnTo>
                    <a:pt x="65064" y="565103"/>
                  </a:lnTo>
                  <a:lnTo>
                    <a:pt x="64226" y="562579"/>
                  </a:lnTo>
                  <a:lnTo>
                    <a:pt x="63394" y="560054"/>
                  </a:lnTo>
                  <a:lnTo>
                    <a:pt x="62567" y="557527"/>
                  </a:lnTo>
                  <a:lnTo>
                    <a:pt x="61745" y="554999"/>
                  </a:lnTo>
                  <a:lnTo>
                    <a:pt x="60928" y="552468"/>
                  </a:lnTo>
                  <a:lnTo>
                    <a:pt x="60117" y="549936"/>
                  </a:lnTo>
                  <a:lnTo>
                    <a:pt x="59311" y="547402"/>
                  </a:lnTo>
                  <a:lnTo>
                    <a:pt x="58510" y="544867"/>
                  </a:lnTo>
                  <a:lnTo>
                    <a:pt x="57715" y="542330"/>
                  </a:lnTo>
                  <a:lnTo>
                    <a:pt x="56925" y="539791"/>
                  </a:lnTo>
                  <a:lnTo>
                    <a:pt x="56140" y="537250"/>
                  </a:lnTo>
                  <a:lnTo>
                    <a:pt x="55360" y="534708"/>
                  </a:lnTo>
                  <a:lnTo>
                    <a:pt x="54587" y="532164"/>
                  </a:lnTo>
                  <a:lnTo>
                    <a:pt x="53818" y="529619"/>
                  </a:lnTo>
                  <a:lnTo>
                    <a:pt x="53054" y="527072"/>
                  </a:lnTo>
                  <a:lnTo>
                    <a:pt x="52296" y="524524"/>
                  </a:lnTo>
                  <a:lnTo>
                    <a:pt x="51543" y="521973"/>
                  </a:lnTo>
                  <a:lnTo>
                    <a:pt x="50796" y="519422"/>
                  </a:lnTo>
                  <a:lnTo>
                    <a:pt x="50054" y="516868"/>
                  </a:lnTo>
                  <a:lnTo>
                    <a:pt x="49317" y="514314"/>
                  </a:lnTo>
                  <a:lnTo>
                    <a:pt x="48586" y="511757"/>
                  </a:lnTo>
                  <a:lnTo>
                    <a:pt x="47860" y="509199"/>
                  </a:lnTo>
                  <a:lnTo>
                    <a:pt x="47139" y="506640"/>
                  </a:lnTo>
                  <a:lnTo>
                    <a:pt x="46424" y="504079"/>
                  </a:lnTo>
                  <a:lnTo>
                    <a:pt x="45714" y="501517"/>
                  </a:lnTo>
                  <a:lnTo>
                    <a:pt x="45009" y="498953"/>
                  </a:lnTo>
                  <a:lnTo>
                    <a:pt x="44310" y="496387"/>
                  </a:lnTo>
                  <a:lnTo>
                    <a:pt x="43617" y="493820"/>
                  </a:lnTo>
                  <a:lnTo>
                    <a:pt x="42928" y="491252"/>
                  </a:lnTo>
                  <a:lnTo>
                    <a:pt x="42245" y="488682"/>
                  </a:lnTo>
                  <a:lnTo>
                    <a:pt x="41568" y="486112"/>
                  </a:lnTo>
                  <a:lnTo>
                    <a:pt x="40895" y="483539"/>
                  </a:lnTo>
                  <a:lnTo>
                    <a:pt x="40228" y="480965"/>
                  </a:lnTo>
                  <a:lnTo>
                    <a:pt x="39567" y="478390"/>
                  </a:lnTo>
                  <a:lnTo>
                    <a:pt x="38911" y="475813"/>
                  </a:lnTo>
                  <a:lnTo>
                    <a:pt x="38260" y="473235"/>
                  </a:lnTo>
                  <a:lnTo>
                    <a:pt x="37615" y="470656"/>
                  </a:lnTo>
                  <a:lnTo>
                    <a:pt x="36975" y="468074"/>
                  </a:lnTo>
                  <a:lnTo>
                    <a:pt x="36341" y="465492"/>
                  </a:lnTo>
                  <a:lnTo>
                    <a:pt x="35712" y="462909"/>
                  </a:lnTo>
                  <a:lnTo>
                    <a:pt x="35088" y="460324"/>
                  </a:lnTo>
                  <a:lnTo>
                    <a:pt x="34470" y="457738"/>
                  </a:lnTo>
                  <a:lnTo>
                    <a:pt x="33857" y="455151"/>
                  </a:lnTo>
                  <a:lnTo>
                    <a:pt x="33250" y="452562"/>
                  </a:lnTo>
                  <a:lnTo>
                    <a:pt x="32648" y="449972"/>
                  </a:lnTo>
                  <a:lnTo>
                    <a:pt x="32051" y="447381"/>
                  </a:lnTo>
                  <a:lnTo>
                    <a:pt x="31460" y="444789"/>
                  </a:lnTo>
                  <a:lnTo>
                    <a:pt x="30874" y="442195"/>
                  </a:lnTo>
                  <a:lnTo>
                    <a:pt x="30294" y="439601"/>
                  </a:lnTo>
                  <a:lnTo>
                    <a:pt x="29719" y="437004"/>
                  </a:lnTo>
                  <a:lnTo>
                    <a:pt x="29150" y="434407"/>
                  </a:lnTo>
                  <a:lnTo>
                    <a:pt x="28586" y="431809"/>
                  </a:lnTo>
                  <a:lnTo>
                    <a:pt x="28028" y="429209"/>
                  </a:lnTo>
                  <a:lnTo>
                    <a:pt x="27475" y="426608"/>
                  </a:lnTo>
                  <a:lnTo>
                    <a:pt x="26927" y="424006"/>
                  </a:lnTo>
                  <a:lnTo>
                    <a:pt x="26385" y="421403"/>
                  </a:lnTo>
                  <a:lnTo>
                    <a:pt x="25849" y="418799"/>
                  </a:lnTo>
                  <a:lnTo>
                    <a:pt x="25317" y="416194"/>
                  </a:lnTo>
                  <a:lnTo>
                    <a:pt x="24791" y="413587"/>
                  </a:lnTo>
                  <a:lnTo>
                    <a:pt x="24271" y="410980"/>
                  </a:lnTo>
                  <a:lnTo>
                    <a:pt x="23756" y="408371"/>
                  </a:lnTo>
                  <a:lnTo>
                    <a:pt x="23247" y="405761"/>
                  </a:lnTo>
                  <a:lnTo>
                    <a:pt x="22743" y="403151"/>
                  </a:lnTo>
                  <a:lnTo>
                    <a:pt x="22245" y="400539"/>
                  </a:lnTo>
                  <a:lnTo>
                    <a:pt x="21752" y="397926"/>
                  </a:lnTo>
                  <a:lnTo>
                    <a:pt x="21265" y="395312"/>
                  </a:lnTo>
                  <a:lnTo>
                    <a:pt x="20783" y="392697"/>
                  </a:lnTo>
                  <a:lnTo>
                    <a:pt x="20306" y="390081"/>
                  </a:lnTo>
                  <a:lnTo>
                    <a:pt x="19835" y="387464"/>
                  </a:lnTo>
                  <a:lnTo>
                    <a:pt x="19369" y="384847"/>
                  </a:lnTo>
                  <a:lnTo>
                    <a:pt x="18909" y="382228"/>
                  </a:lnTo>
                  <a:lnTo>
                    <a:pt x="18455" y="379608"/>
                  </a:lnTo>
                  <a:lnTo>
                    <a:pt x="18006" y="376987"/>
                  </a:lnTo>
                  <a:lnTo>
                    <a:pt x="17562" y="374366"/>
                  </a:lnTo>
                  <a:lnTo>
                    <a:pt x="17124" y="371743"/>
                  </a:lnTo>
                  <a:lnTo>
                    <a:pt x="16692" y="369120"/>
                  </a:lnTo>
                  <a:lnTo>
                    <a:pt x="16265" y="366495"/>
                  </a:lnTo>
                  <a:lnTo>
                    <a:pt x="15843" y="363870"/>
                  </a:lnTo>
                  <a:lnTo>
                    <a:pt x="15427" y="361244"/>
                  </a:lnTo>
                  <a:lnTo>
                    <a:pt x="15016" y="358617"/>
                  </a:lnTo>
                  <a:lnTo>
                    <a:pt x="14611" y="355989"/>
                  </a:lnTo>
                  <a:lnTo>
                    <a:pt x="14212" y="353360"/>
                  </a:lnTo>
                  <a:lnTo>
                    <a:pt x="13818" y="350730"/>
                  </a:lnTo>
                  <a:lnTo>
                    <a:pt x="13429" y="348100"/>
                  </a:lnTo>
                  <a:lnTo>
                    <a:pt x="13046" y="345469"/>
                  </a:lnTo>
                  <a:lnTo>
                    <a:pt x="12668" y="342837"/>
                  </a:lnTo>
                  <a:lnTo>
                    <a:pt x="12296" y="340204"/>
                  </a:lnTo>
                  <a:lnTo>
                    <a:pt x="11930" y="337571"/>
                  </a:lnTo>
                  <a:lnTo>
                    <a:pt x="11569" y="334936"/>
                  </a:lnTo>
                  <a:lnTo>
                    <a:pt x="11213" y="332301"/>
                  </a:lnTo>
                  <a:lnTo>
                    <a:pt x="10863" y="329666"/>
                  </a:lnTo>
                  <a:lnTo>
                    <a:pt x="10519" y="327029"/>
                  </a:lnTo>
                  <a:lnTo>
                    <a:pt x="10180" y="324392"/>
                  </a:lnTo>
                  <a:lnTo>
                    <a:pt x="9847" y="321754"/>
                  </a:lnTo>
                  <a:lnTo>
                    <a:pt x="9519" y="319115"/>
                  </a:lnTo>
                  <a:lnTo>
                    <a:pt x="9197" y="316476"/>
                  </a:lnTo>
                  <a:lnTo>
                    <a:pt x="8880" y="313836"/>
                  </a:lnTo>
                  <a:lnTo>
                    <a:pt x="8569" y="311195"/>
                  </a:lnTo>
                  <a:lnTo>
                    <a:pt x="8263" y="308554"/>
                  </a:lnTo>
                  <a:lnTo>
                    <a:pt x="7963" y="305912"/>
                  </a:lnTo>
                  <a:lnTo>
                    <a:pt x="7668" y="303270"/>
                  </a:lnTo>
                  <a:lnTo>
                    <a:pt x="7379" y="300626"/>
                  </a:lnTo>
                  <a:lnTo>
                    <a:pt x="7095" y="297983"/>
                  </a:lnTo>
                  <a:lnTo>
                    <a:pt x="6818" y="295338"/>
                  </a:lnTo>
                  <a:lnTo>
                    <a:pt x="6545" y="292693"/>
                  </a:lnTo>
                  <a:lnTo>
                    <a:pt x="6278" y="290048"/>
                  </a:lnTo>
                  <a:lnTo>
                    <a:pt x="6017" y="287402"/>
                  </a:lnTo>
                  <a:lnTo>
                    <a:pt x="5761" y="284755"/>
                  </a:lnTo>
                  <a:lnTo>
                    <a:pt x="5511" y="282108"/>
                  </a:lnTo>
                  <a:lnTo>
                    <a:pt x="5266" y="279461"/>
                  </a:lnTo>
                  <a:lnTo>
                    <a:pt x="5026" y="276812"/>
                  </a:lnTo>
                  <a:lnTo>
                    <a:pt x="4793" y="274164"/>
                  </a:lnTo>
                  <a:lnTo>
                    <a:pt x="4565" y="271515"/>
                  </a:lnTo>
                  <a:lnTo>
                    <a:pt x="4342" y="268865"/>
                  </a:lnTo>
                  <a:lnTo>
                    <a:pt x="4125" y="266215"/>
                  </a:lnTo>
                  <a:lnTo>
                    <a:pt x="3914" y="263565"/>
                  </a:lnTo>
                  <a:lnTo>
                    <a:pt x="3708" y="260914"/>
                  </a:lnTo>
                  <a:lnTo>
                    <a:pt x="3507" y="258262"/>
                  </a:lnTo>
                  <a:lnTo>
                    <a:pt x="3313" y="255610"/>
                  </a:lnTo>
                  <a:lnTo>
                    <a:pt x="3123" y="252958"/>
                  </a:lnTo>
                  <a:lnTo>
                    <a:pt x="2940" y="250306"/>
                  </a:lnTo>
                  <a:lnTo>
                    <a:pt x="2762" y="247653"/>
                  </a:lnTo>
                  <a:lnTo>
                    <a:pt x="2589" y="244999"/>
                  </a:lnTo>
                  <a:lnTo>
                    <a:pt x="2422" y="242346"/>
                  </a:lnTo>
                  <a:lnTo>
                    <a:pt x="2260" y="239692"/>
                  </a:lnTo>
                  <a:lnTo>
                    <a:pt x="2105" y="237037"/>
                  </a:lnTo>
                  <a:lnTo>
                    <a:pt x="1954" y="234383"/>
                  </a:lnTo>
                  <a:lnTo>
                    <a:pt x="1810" y="231728"/>
                  </a:lnTo>
                  <a:lnTo>
                    <a:pt x="1670" y="229072"/>
                  </a:lnTo>
                  <a:lnTo>
                    <a:pt x="1537" y="226417"/>
                  </a:lnTo>
                  <a:lnTo>
                    <a:pt x="1409" y="223761"/>
                  </a:lnTo>
                  <a:lnTo>
                    <a:pt x="1286" y="221105"/>
                  </a:lnTo>
                  <a:lnTo>
                    <a:pt x="1169" y="218449"/>
                  </a:lnTo>
                  <a:lnTo>
                    <a:pt x="1058" y="215792"/>
                  </a:lnTo>
                  <a:lnTo>
                    <a:pt x="952" y="213135"/>
                  </a:lnTo>
                  <a:lnTo>
                    <a:pt x="852" y="210478"/>
                  </a:lnTo>
                  <a:lnTo>
                    <a:pt x="757" y="207821"/>
                  </a:lnTo>
                  <a:lnTo>
                    <a:pt x="668" y="205164"/>
                  </a:lnTo>
                  <a:lnTo>
                    <a:pt x="585" y="202506"/>
                  </a:lnTo>
                  <a:lnTo>
                    <a:pt x="507" y="199848"/>
                  </a:lnTo>
                  <a:lnTo>
                    <a:pt x="434" y="197190"/>
                  </a:lnTo>
                  <a:lnTo>
                    <a:pt x="367" y="194532"/>
                  </a:lnTo>
                  <a:lnTo>
                    <a:pt x="306" y="191874"/>
                  </a:lnTo>
                  <a:lnTo>
                    <a:pt x="250" y="189215"/>
                  </a:lnTo>
                  <a:lnTo>
                    <a:pt x="200" y="186557"/>
                  </a:lnTo>
                  <a:lnTo>
                    <a:pt x="156" y="183898"/>
                  </a:lnTo>
                  <a:lnTo>
                    <a:pt x="117" y="181240"/>
                  </a:lnTo>
                  <a:lnTo>
                    <a:pt x="83" y="178581"/>
                  </a:lnTo>
                  <a:lnTo>
                    <a:pt x="55" y="175922"/>
                  </a:lnTo>
                  <a:lnTo>
                    <a:pt x="33" y="173264"/>
                  </a:lnTo>
                  <a:lnTo>
                    <a:pt x="16" y="170605"/>
                  </a:lnTo>
                  <a:lnTo>
                    <a:pt x="5" y="167946"/>
                  </a:lnTo>
                  <a:lnTo>
                    <a:pt x="0" y="165287"/>
                  </a:lnTo>
                  <a:lnTo>
                    <a:pt x="0" y="162628"/>
                  </a:lnTo>
                  <a:lnTo>
                    <a:pt x="5" y="159969"/>
                  </a:lnTo>
                  <a:lnTo>
                    <a:pt x="16" y="157310"/>
                  </a:lnTo>
                  <a:lnTo>
                    <a:pt x="33" y="154651"/>
                  </a:lnTo>
                  <a:lnTo>
                    <a:pt x="55" y="151993"/>
                  </a:lnTo>
                  <a:lnTo>
                    <a:pt x="83" y="149334"/>
                  </a:lnTo>
                  <a:lnTo>
                    <a:pt x="117" y="146675"/>
                  </a:lnTo>
                  <a:lnTo>
                    <a:pt x="156" y="144016"/>
                  </a:lnTo>
                  <a:lnTo>
                    <a:pt x="200" y="141358"/>
                  </a:lnTo>
                  <a:lnTo>
                    <a:pt x="250" y="138699"/>
                  </a:lnTo>
                  <a:lnTo>
                    <a:pt x="306" y="136041"/>
                  </a:lnTo>
                  <a:lnTo>
                    <a:pt x="367" y="133383"/>
                  </a:lnTo>
                  <a:lnTo>
                    <a:pt x="434" y="130725"/>
                  </a:lnTo>
                  <a:lnTo>
                    <a:pt x="507" y="128067"/>
                  </a:lnTo>
                  <a:lnTo>
                    <a:pt x="585" y="125409"/>
                  </a:lnTo>
                  <a:lnTo>
                    <a:pt x="668" y="122751"/>
                  </a:lnTo>
                  <a:lnTo>
                    <a:pt x="757" y="120094"/>
                  </a:lnTo>
                  <a:lnTo>
                    <a:pt x="852" y="117437"/>
                  </a:lnTo>
                  <a:lnTo>
                    <a:pt x="952" y="114780"/>
                  </a:lnTo>
                  <a:lnTo>
                    <a:pt x="1058" y="112123"/>
                  </a:lnTo>
                  <a:lnTo>
                    <a:pt x="1169" y="109466"/>
                  </a:lnTo>
                  <a:lnTo>
                    <a:pt x="1286" y="106810"/>
                  </a:lnTo>
                  <a:lnTo>
                    <a:pt x="1409" y="104154"/>
                  </a:lnTo>
                  <a:lnTo>
                    <a:pt x="1537" y="101498"/>
                  </a:lnTo>
                  <a:lnTo>
                    <a:pt x="1670" y="98842"/>
                  </a:lnTo>
                  <a:lnTo>
                    <a:pt x="1810" y="96187"/>
                  </a:lnTo>
                  <a:lnTo>
                    <a:pt x="1954" y="93532"/>
                  </a:lnTo>
                  <a:lnTo>
                    <a:pt x="2105" y="90877"/>
                  </a:lnTo>
                  <a:lnTo>
                    <a:pt x="2260" y="88223"/>
                  </a:lnTo>
                  <a:lnTo>
                    <a:pt x="2422" y="85569"/>
                  </a:lnTo>
                  <a:lnTo>
                    <a:pt x="2589" y="82916"/>
                  </a:lnTo>
                  <a:lnTo>
                    <a:pt x="2762" y="80262"/>
                  </a:lnTo>
                  <a:lnTo>
                    <a:pt x="2940" y="77609"/>
                  </a:lnTo>
                  <a:lnTo>
                    <a:pt x="3123" y="74957"/>
                  </a:lnTo>
                  <a:lnTo>
                    <a:pt x="3313" y="72305"/>
                  </a:lnTo>
                  <a:lnTo>
                    <a:pt x="3507" y="69653"/>
                  </a:lnTo>
                  <a:lnTo>
                    <a:pt x="3708" y="67001"/>
                  </a:lnTo>
                  <a:lnTo>
                    <a:pt x="3914" y="64350"/>
                  </a:lnTo>
                  <a:lnTo>
                    <a:pt x="4125" y="61700"/>
                  </a:lnTo>
                  <a:lnTo>
                    <a:pt x="4342" y="59050"/>
                  </a:lnTo>
                  <a:lnTo>
                    <a:pt x="4565" y="56400"/>
                  </a:lnTo>
                  <a:lnTo>
                    <a:pt x="4793" y="53751"/>
                  </a:lnTo>
                  <a:lnTo>
                    <a:pt x="5026" y="51103"/>
                  </a:lnTo>
                  <a:lnTo>
                    <a:pt x="5266" y="48454"/>
                  </a:lnTo>
                  <a:lnTo>
                    <a:pt x="5511" y="45807"/>
                  </a:lnTo>
                  <a:lnTo>
                    <a:pt x="5761" y="43160"/>
                  </a:lnTo>
                  <a:lnTo>
                    <a:pt x="6017" y="40513"/>
                  </a:lnTo>
                  <a:lnTo>
                    <a:pt x="6278" y="37867"/>
                  </a:lnTo>
                  <a:lnTo>
                    <a:pt x="6545" y="35222"/>
                  </a:lnTo>
                  <a:lnTo>
                    <a:pt x="6818" y="32577"/>
                  </a:lnTo>
                  <a:lnTo>
                    <a:pt x="7095" y="29932"/>
                  </a:lnTo>
                  <a:lnTo>
                    <a:pt x="7379" y="27289"/>
                  </a:lnTo>
                  <a:lnTo>
                    <a:pt x="7668" y="24645"/>
                  </a:lnTo>
                  <a:lnTo>
                    <a:pt x="7963" y="22003"/>
                  </a:lnTo>
                  <a:lnTo>
                    <a:pt x="8263" y="19361"/>
                  </a:lnTo>
                  <a:lnTo>
                    <a:pt x="8569" y="16720"/>
                  </a:lnTo>
                  <a:lnTo>
                    <a:pt x="8880" y="14079"/>
                  </a:lnTo>
                  <a:lnTo>
                    <a:pt x="9197" y="11439"/>
                  </a:lnTo>
                  <a:lnTo>
                    <a:pt x="9519" y="8800"/>
                  </a:lnTo>
                  <a:lnTo>
                    <a:pt x="9847" y="6161"/>
                  </a:lnTo>
                  <a:lnTo>
                    <a:pt x="10180" y="3523"/>
                  </a:lnTo>
                  <a:lnTo>
                    <a:pt x="10519" y="886"/>
                  </a:lnTo>
                  <a:lnTo>
                    <a:pt x="10635" y="0"/>
                  </a:lnTo>
                  <a:lnTo>
                    <a:pt x="10775" y="79"/>
                  </a:lnTo>
                  <a:lnTo>
                    <a:pt x="13092" y="1384"/>
                  </a:lnTo>
                  <a:lnTo>
                    <a:pt x="15412" y="2683"/>
                  </a:lnTo>
                  <a:lnTo>
                    <a:pt x="17734" y="3978"/>
                  </a:lnTo>
                  <a:lnTo>
                    <a:pt x="20059" y="5268"/>
                  </a:lnTo>
                  <a:lnTo>
                    <a:pt x="22387" y="6553"/>
                  </a:lnTo>
                  <a:lnTo>
                    <a:pt x="24717" y="7833"/>
                  </a:lnTo>
                  <a:lnTo>
                    <a:pt x="27050" y="9108"/>
                  </a:lnTo>
                  <a:lnTo>
                    <a:pt x="29386" y="10379"/>
                  </a:lnTo>
                  <a:lnTo>
                    <a:pt x="31725" y="11644"/>
                  </a:lnTo>
                  <a:lnTo>
                    <a:pt x="34066" y="12905"/>
                  </a:lnTo>
                  <a:lnTo>
                    <a:pt x="36410" y="14160"/>
                  </a:lnTo>
                  <a:lnTo>
                    <a:pt x="38756" y="15411"/>
                  </a:lnTo>
                  <a:lnTo>
                    <a:pt x="41105" y="16657"/>
                  </a:lnTo>
                  <a:lnTo>
                    <a:pt x="43457" y="17898"/>
                  </a:lnTo>
                  <a:lnTo>
                    <a:pt x="45811" y="19134"/>
                  </a:lnTo>
                  <a:lnTo>
                    <a:pt x="48168" y="20365"/>
                  </a:lnTo>
                  <a:lnTo>
                    <a:pt x="50527" y="21591"/>
                  </a:lnTo>
                  <a:lnTo>
                    <a:pt x="52889" y="22812"/>
                  </a:lnTo>
                  <a:lnTo>
                    <a:pt x="55253" y="24028"/>
                  </a:lnTo>
                  <a:lnTo>
                    <a:pt x="57621" y="25239"/>
                  </a:lnTo>
                  <a:lnTo>
                    <a:pt x="59990" y="26446"/>
                  </a:lnTo>
                  <a:lnTo>
                    <a:pt x="62362" y="27647"/>
                  </a:lnTo>
                  <a:lnTo>
                    <a:pt x="64737" y="28843"/>
                  </a:lnTo>
                  <a:lnTo>
                    <a:pt x="67114" y="30034"/>
                  </a:lnTo>
                  <a:lnTo>
                    <a:pt x="69494" y="31221"/>
                  </a:lnTo>
                  <a:lnTo>
                    <a:pt x="71875" y="32402"/>
                  </a:lnTo>
                  <a:lnTo>
                    <a:pt x="74260" y="33579"/>
                  </a:lnTo>
                  <a:lnTo>
                    <a:pt x="76647" y="34750"/>
                  </a:lnTo>
                  <a:lnTo>
                    <a:pt x="79036" y="35916"/>
                  </a:lnTo>
                  <a:lnTo>
                    <a:pt x="81428" y="37078"/>
                  </a:lnTo>
                  <a:lnTo>
                    <a:pt x="83823" y="38234"/>
                  </a:lnTo>
                  <a:lnTo>
                    <a:pt x="86219" y="39385"/>
                  </a:lnTo>
                  <a:lnTo>
                    <a:pt x="88619" y="40532"/>
                  </a:lnTo>
                  <a:lnTo>
                    <a:pt x="91020" y="41673"/>
                  </a:lnTo>
                  <a:lnTo>
                    <a:pt x="93424" y="42809"/>
                  </a:lnTo>
                  <a:lnTo>
                    <a:pt x="95830" y="43940"/>
                  </a:lnTo>
                  <a:lnTo>
                    <a:pt x="98239" y="45066"/>
                  </a:lnTo>
                  <a:lnTo>
                    <a:pt x="100650" y="46188"/>
                  </a:lnTo>
                  <a:lnTo>
                    <a:pt x="103063" y="47304"/>
                  </a:lnTo>
                  <a:lnTo>
                    <a:pt x="105479" y="48415"/>
                  </a:lnTo>
                  <a:lnTo>
                    <a:pt x="107897" y="49521"/>
                  </a:lnTo>
                  <a:lnTo>
                    <a:pt x="110317" y="50621"/>
                  </a:lnTo>
                  <a:lnTo>
                    <a:pt x="112740" y="51717"/>
                  </a:lnTo>
                  <a:lnTo>
                    <a:pt x="115165" y="52808"/>
                  </a:lnTo>
                  <a:lnTo>
                    <a:pt x="117592" y="53894"/>
                  </a:lnTo>
                  <a:lnTo>
                    <a:pt x="120022" y="54974"/>
                  </a:lnTo>
                  <a:lnTo>
                    <a:pt x="122453" y="56050"/>
                  </a:lnTo>
                  <a:lnTo>
                    <a:pt x="124887" y="57120"/>
                  </a:lnTo>
                  <a:lnTo>
                    <a:pt x="127324" y="58185"/>
                  </a:lnTo>
                  <a:lnTo>
                    <a:pt x="129762" y="59245"/>
                  </a:lnTo>
                  <a:lnTo>
                    <a:pt x="132202" y="60301"/>
                  </a:lnTo>
                  <a:lnTo>
                    <a:pt x="134645" y="61350"/>
                  </a:lnTo>
                  <a:lnTo>
                    <a:pt x="137090" y="62395"/>
                  </a:lnTo>
                  <a:lnTo>
                    <a:pt x="139538" y="63435"/>
                  </a:lnTo>
                  <a:lnTo>
                    <a:pt x="141987" y="64469"/>
                  </a:lnTo>
                  <a:lnTo>
                    <a:pt x="144439" y="65499"/>
                  </a:lnTo>
                  <a:lnTo>
                    <a:pt x="146892" y="66523"/>
                  </a:lnTo>
                  <a:lnTo>
                    <a:pt x="149348" y="67542"/>
                  </a:lnTo>
                  <a:lnTo>
                    <a:pt x="151806" y="68556"/>
                  </a:lnTo>
                  <a:lnTo>
                    <a:pt x="154266" y="69565"/>
                  </a:lnTo>
                  <a:lnTo>
                    <a:pt x="156728" y="70569"/>
                  </a:lnTo>
                  <a:lnTo>
                    <a:pt x="159193" y="71567"/>
                  </a:lnTo>
                  <a:lnTo>
                    <a:pt x="161659" y="72561"/>
                  </a:lnTo>
                  <a:lnTo>
                    <a:pt x="164128" y="73549"/>
                  </a:lnTo>
                  <a:lnTo>
                    <a:pt x="166598" y="74532"/>
                  </a:lnTo>
                  <a:lnTo>
                    <a:pt x="169071" y="75510"/>
                  </a:lnTo>
                  <a:lnTo>
                    <a:pt x="171545" y="76482"/>
                  </a:lnTo>
                  <a:lnTo>
                    <a:pt x="174022" y="77450"/>
                  </a:lnTo>
                  <a:lnTo>
                    <a:pt x="176501" y="78412"/>
                  </a:lnTo>
                  <a:lnTo>
                    <a:pt x="178981" y="79369"/>
                  </a:lnTo>
                  <a:lnTo>
                    <a:pt x="181464" y="80321"/>
                  </a:lnTo>
                  <a:lnTo>
                    <a:pt x="183949" y="81268"/>
                  </a:lnTo>
                  <a:lnTo>
                    <a:pt x="186436" y="82209"/>
                  </a:lnTo>
                  <a:lnTo>
                    <a:pt x="188924" y="83145"/>
                  </a:lnTo>
                  <a:lnTo>
                    <a:pt x="191415" y="84076"/>
                  </a:lnTo>
                  <a:lnTo>
                    <a:pt x="193907" y="85002"/>
                  </a:lnTo>
                  <a:lnTo>
                    <a:pt x="196402" y="85923"/>
                  </a:lnTo>
                  <a:lnTo>
                    <a:pt x="198898" y="86838"/>
                  </a:lnTo>
                  <a:lnTo>
                    <a:pt x="201397" y="87748"/>
                  </a:lnTo>
                  <a:lnTo>
                    <a:pt x="203897" y="88653"/>
                  </a:lnTo>
                  <a:lnTo>
                    <a:pt x="206399" y="89553"/>
                  </a:lnTo>
                  <a:lnTo>
                    <a:pt x="208903" y="90447"/>
                  </a:lnTo>
                  <a:lnTo>
                    <a:pt x="211409" y="91336"/>
                  </a:lnTo>
                  <a:lnTo>
                    <a:pt x="213916" y="92220"/>
                  </a:lnTo>
                  <a:lnTo>
                    <a:pt x="216426" y="93099"/>
                  </a:lnTo>
                  <a:lnTo>
                    <a:pt x="218937" y="93972"/>
                  </a:lnTo>
                  <a:lnTo>
                    <a:pt x="221451" y="94841"/>
                  </a:lnTo>
                  <a:lnTo>
                    <a:pt x="223965" y="95703"/>
                  </a:lnTo>
                  <a:lnTo>
                    <a:pt x="226482" y="96561"/>
                  </a:lnTo>
                  <a:lnTo>
                    <a:pt x="229001" y="97413"/>
                  </a:lnTo>
                  <a:lnTo>
                    <a:pt x="231521" y="98260"/>
                  </a:lnTo>
                  <a:lnTo>
                    <a:pt x="234043" y="99102"/>
                  </a:lnTo>
                  <a:lnTo>
                    <a:pt x="236567" y="99939"/>
                  </a:lnTo>
                  <a:lnTo>
                    <a:pt x="239093" y="100770"/>
                  </a:lnTo>
                  <a:lnTo>
                    <a:pt x="241620" y="101596"/>
                  </a:lnTo>
                  <a:lnTo>
                    <a:pt x="244149" y="102416"/>
                  </a:lnTo>
                  <a:lnTo>
                    <a:pt x="246680" y="103231"/>
                  </a:lnTo>
                  <a:lnTo>
                    <a:pt x="249213" y="104041"/>
                  </a:lnTo>
                  <a:lnTo>
                    <a:pt x="251747" y="104846"/>
                  </a:lnTo>
                  <a:lnTo>
                    <a:pt x="254283" y="105646"/>
                  </a:lnTo>
                  <a:lnTo>
                    <a:pt x="256821" y="106440"/>
                  </a:lnTo>
                  <a:lnTo>
                    <a:pt x="259360" y="107229"/>
                  </a:lnTo>
                  <a:lnTo>
                    <a:pt x="261901" y="108012"/>
                  </a:lnTo>
                  <a:lnTo>
                    <a:pt x="264443" y="108790"/>
                  </a:lnTo>
                  <a:lnTo>
                    <a:pt x="266987" y="109563"/>
                  </a:lnTo>
                  <a:lnTo>
                    <a:pt x="269533" y="110330"/>
                  </a:lnTo>
                  <a:lnTo>
                    <a:pt x="272080" y="111092"/>
                  </a:lnTo>
                  <a:lnTo>
                    <a:pt x="274629" y="111849"/>
                  </a:lnTo>
                  <a:lnTo>
                    <a:pt x="277180" y="112600"/>
                  </a:lnTo>
                  <a:lnTo>
                    <a:pt x="279732" y="113346"/>
                  </a:lnTo>
                  <a:lnTo>
                    <a:pt x="282286" y="114087"/>
                  </a:lnTo>
                  <a:lnTo>
                    <a:pt x="284841" y="114823"/>
                  </a:lnTo>
                  <a:lnTo>
                    <a:pt x="287398" y="115552"/>
                  </a:lnTo>
                  <a:lnTo>
                    <a:pt x="289956" y="116277"/>
                  </a:lnTo>
                  <a:lnTo>
                    <a:pt x="292516" y="116996"/>
                  </a:lnTo>
                  <a:lnTo>
                    <a:pt x="295077" y="117710"/>
                  </a:lnTo>
                  <a:lnTo>
                    <a:pt x="297640" y="118419"/>
                  </a:lnTo>
                  <a:lnTo>
                    <a:pt x="300204" y="119122"/>
                  </a:lnTo>
                  <a:lnTo>
                    <a:pt x="302770" y="119820"/>
                  </a:lnTo>
                  <a:lnTo>
                    <a:pt x="305337" y="120512"/>
                  </a:lnTo>
                  <a:lnTo>
                    <a:pt x="307906" y="121199"/>
                  </a:lnTo>
                  <a:lnTo>
                    <a:pt x="310476" y="121881"/>
                  </a:lnTo>
                  <a:lnTo>
                    <a:pt x="313047" y="122557"/>
                  </a:lnTo>
                  <a:lnTo>
                    <a:pt x="315620" y="123228"/>
                  </a:lnTo>
                  <a:lnTo>
                    <a:pt x="318195" y="123894"/>
                  </a:lnTo>
                  <a:lnTo>
                    <a:pt x="320770" y="124554"/>
                  </a:lnTo>
                  <a:lnTo>
                    <a:pt x="323347" y="125209"/>
                  </a:lnTo>
                  <a:lnTo>
                    <a:pt x="325926" y="125858"/>
                  </a:lnTo>
                  <a:lnTo>
                    <a:pt x="328505" y="126502"/>
                  </a:lnTo>
                  <a:lnTo>
                    <a:pt x="331087" y="127140"/>
                  </a:lnTo>
                  <a:lnTo>
                    <a:pt x="333669" y="127773"/>
                  </a:lnTo>
                  <a:lnTo>
                    <a:pt x="336253" y="128401"/>
                  </a:lnTo>
                  <a:lnTo>
                    <a:pt x="338838" y="129023"/>
                  </a:lnTo>
                  <a:lnTo>
                    <a:pt x="341424" y="129640"/>
                  </a:lnTo>
                  <a:lnTo>
                    <a:pt x="344012" y="130252"/>
                  </a:lnTo>
                  <a:lnTo>
                    <a:pt x="346601" y="130858"/>
                  </a:lnTo>
                  <a:lnTo>
                    <a:pt x="349191" y="131458"/>
                  </a:lnTo>
                  <a:lnTo>
                    <a:pt x="351782" y="132053"/>
                  </a:lnTo>
                  <a:lnTo>
                    <a:pt x="354375" y="132643"/>
                  </a:lnTo>
                  <a:lnTo>
                    <a:pt x="356969" y="133227"/>
                  </a:lnTo>
                  <a:lnTo>
                    <a:pt x="359564" y="133806"/>
                  </a:lnTo>
                  <a:lnTo>
                    <a:pt x="362161" y="134380"/>
                  </a:lnTo>
                  <a:lnTo>
                    <a:pt x="364758" y="134948"/>
                  </a:lnTo>
                  <a:lnTo>
                    <a:pt x="367357" y="135510"/>
                  </a:lnTo>
                  <a:lnTo>
                    <a:pt x="369957" y="136067"/>
                  </a:lnTo>
                  <a:lnTo>
                    <a:pt x="372558" y="136619"/>
                  </a:lnTo>
                  <a:lnTo>
                    <a:pt x="375160" y="137165"/>
                  </a:lnTo>
                  <a:lnTo>
                    <a:pt x="377763" y="137706"/>
                  </a:lnTo>
                  <a:lnTo>
                    <a:pt x="380368" y="138241"/>
                  </a:lnTo>
                  <a:lnTo>
                    <a:pt x="382974" y="138771"/>
                  </a:lnTo>
                  <a:lnTo>
                    <a:pt x="385580" y="139295"/>
                  </a:lnTo>
                  <a:lnTo>
                    <a:pt x="388188" y="139814"/>
                  </a:lnTo>
                  <a:lnTo>
                    <a:pt x="390797" y="140328"/>
                  </a:lnTo>
                  <a:lnTo>
                    <a:pt x="393407" y="140836"/>
                  </a:lnTo>
                  <a:lnTo>
                    <a:pt x="396018" y="141338"/>
                  </a:lnTo>
                  <a:lnTo>
                    <a:pt x="398630" y="141835"/>
                  </a:lnTo>
                  <a:lnTo>
                    <a:pt x="401243" y="142327"/>
                  </a:lnTo>
                  <a:lnTo>
                    <a:pt x="403857" y="142813"/>
                  </a:lnTo>
                  <a:lnTo>
                    <a:pt x="406472" y="143293"/>
                  </a:lnTo>
                  <a:lnTo>
                    <a:pt x="409088" y="143769"/>
                  </a:lnTo>
                  <a:lnTo>
                    <a:pt x="411705" y="144238"/>
                  </a:lnTo>
                  <a:lnTo>
                    <a:pt x="414324" y="144702"/>
                  </a:lnTo>
                  <a:lnTo>
                    <a:pt x="416943" y="145161"/>
                  </a:lnTo>
                  <a:lnTo>
                    <a:pt x="419563" y="145614"/>
                  </a:lnTo>
                  <a:lnTo>
                    <a:pt x="422184" y="146062"/>
                  </a:lnTo>
                  <a:lnTo>
                    <a:pt x="424806" y="146504"/>
                  </a:lnTo>
                  <a:lnTo>
                    <a:pt x="427428" y="146941"/>
                  </a:lnTo>
                  <a:lnTo>
                    <a:pt x="430052" y="147372"/>
                  </a:lnTo>
                  <a:lnTo>
                    <a:pt x="432677" y="147798"/>
                  </a:lnTo>
                  <a:lnTo>
                    <a:pt x="435302" y="148218"/>
                  </a:lnTo>
                  <a:lnTo>
                    <a:pt x="437929" y="148633"/>
                  </a:lnTo>
                  <a:lnTo>
                    <a:pt x="440556" y="149042"/>
                  </a:lnTo>
                  <a:lnTo>
                    <a:pt x="443184" y="149445"/>
                  </a:lnTo>
                  <a:lnTo>
                    <a:pt x="445813" y="149844"/>
                  </a:lnTo>
                  <a:lnTo>
                    <a:pt x="448443" y="150236"/>
                  </a:lnTo>
                  <a:lnTo>
                    <a:pt x="451073" y="150623"/>
                  </a:lnTo>
                  <a:lnTo>
                    <a:pt x="453705" y="151005"/>
                  </a:lnTo>
                  <a:lnTo>
                    <a:pt x="456337" y="151381"/>
                  </a:lnTo>
                  <a:lnTo>
                    <a:pt x="458970" y="151752"/>
                  </a:lnTo>
                  <a:lnTo>
                    <a:pt x="461603" y="152117"/>
                  </a:lnTo>
                  <a:lnTo>
                    <a:pt x="464238" y="152477"/>
                  </a:lnTo>
                  <a:lnTo>
                    <a:pt x="466873" y="152831"/>
                  </a:lnTo>
                  <a:lnTo>
                    <a:pt x="469509" y="153179"/>
                  </a:lnTo>
                  <a:lnTo>
                    <a:pt x="472146" y="153522"/>
                  </a:lnTo>
                  <a:lnTo>
                    <a:pt x="474783" y="153860"/>
                  </a:lnTo>
                  <a:lnTo>
                    <a:pt x="477421" y="154192"/>
                  </a:lnTo>
                  <a:lnTo>
                    <a:pt x="480060" y="154518"/>
                  </a:lnTo>
                  <a:lnTo>
                    <a:pt x="482700" y="154839"/>
                  </a:lnTo>
                  <a:lnTo>
                    <a:pt x="485340" y="155155"/>
                  </a:lnTo>
                  <a:lnTo>
                    <a:pt x="487981" y="155465"/>
                  </a:lnTo>
                  <a:lnTo>
                    <a:pt x="490622" y="155769"/>
                  </a:lnTo>
                  <a:lnTo>
                    <a:pt x="493264" y="156068"/>
                  </a:lnTo>
                  <a:lnTo>
                    <a:pt x="495907" y="156361"/>
                  </a:lnTo>
                  <a:lnTo>
                    <a:pt x="498550" y="156649"/>
                  </a:lnTo>
                  <a:lnTo>
                    <a:pt x="501194" y="156931"/>
                  </a:lnTo>
                  <a:lnTo>
                    <a:pt x="503839" y="157207"/>
                  </a:lnTo>
                  <a:lnTo>
                    <a:pt x="506484" y="157479"/>
                  </a:lnTo>
                  <a:lnTo>
                    <a:pt x="509129" y="157744"/>
                  </a:lnTo>
                  <a:lnTo>
                    <a:pt x="511775" y="158004"/>
                  </a:lnTo>
                  <a:lnTo>
                    <a:pt x="514422" y="158258"/>
                  </a:lnTo>
                  <a:lnTo>
                    <a:pt x="517069" y="158508"/>
                  </a:lnTo>
                  <a:lnTo>
                    <a:pt x="519717" y="158751"/>
                  </a:lnTo>
                  <a:lnTo>
                    <a:pt x="522365" y="158989"/>
                  </a:lnTo>
                  <a:lnTo>
                    <a:pt x="525014" y="159221"/>
                  </a:lnTo>
                  <a:lnTo>
                    <a:pt x="527664" y="159448"/>
                  </a:lnTo>
                  <a:lnTo>
                    <a:pt x="530313" y="159669"/>
                  </a:lnTo>
                  <a:lnTo>
                    <a:pt x="532963" y="159885"/>
                  </a:lnTo>
                  <a:lnTo>
                    <a:pt x="535614" y="160095"/>
                  </a:lnTo>
                  <a:lnTo>
                    <a:pt x="538265" y="160299"/>
                  </a:lnTo>
                  <a:lnTo>
                    <a:pt x="540916" y="160498"/>
                  </a:lnTo>
                  <a:lnTo>
                    <a:pt x="543568" y="160691"/>
                  </a:lnTo>
                  <a:lnTo>
                    <a:pt x="546221" y="160879"/>
                  </a:lnTo>
                  <a:lnTo>
                    <a:pt x="548873" y="161062"/>
                  </a:lnTo>
                  <a:lnTo>
                    <a:pt x="551526" y="161238"/>
                  </a:lnTo>
                  <a:lnTo>
                    <a:pt x="554180" y="161410"/>
                  </a:lnTo>
                  <a:lnTo>
                    <a:pt x="556833" y="161575"/>
                  </a:lnTo>
                  <a:lnTo>
                    <a:pt x="559488" y="161735"/>
                  </a:lnTo>
                  <a:lnTo>
                    <a:pt x="562142" y="161890"/>
                  </a:lnTo>
                  <a:lnTo>
                    <a:pt x="564797" y="162039"/>
                  </a:lnTo>
                  <a:lnTo>
                    <a:pt x="567452" y="162182"/>
                  </a:lnTo>
                  <a:lnTo>
                    <a:pt x="570107" y="162320"/>
                  </a:lnTo>
                  <a:lnTo>
                    <a:pt x="572763" y="162452"/>
                  </a:lnTo>
                  <a:lnTo>
                    <a:pt x="575419" y="162579"/>
                  </a:lnTo>
                  <a:lnTo>
                    <a:pt x="578075" y="162700"/>
                  </a:lnTo>
                  <a:lnTo>
                    <a:pt x="580731" y="162816"/>
                  </a:lnTo>
                  <a:lnTo>
                    <a:pt x="583388" y="162925"/>
                  </a:lnTo>
                  <a:lnTo>
                    <a:pt x="586045" y="163030"/>
                  </a:lnTo>
                  <a:lnTo>
                    <a:pt x="588702" y="163129"/>
                  </a:lnTo>
                  <a:lnTo>
                    <a:pt x="591359" y="163222"/>
                  </a:lnTo>
                  <a:lnTo>
                    <a:pt x="594017" y="163310"/>
                  </a:lnTo>
                  <a:lnTo>
                    <a:pt x="596674" y="163392"/>
                  </a:lnTo>
                  <a:lnTo>
                    <a:pt x="599332" y="163469"/>
                  </a:lnTo>
                  <a:lnTo>
                    <a:pt x="601990" y="163540"/>
                  </a:lnTo>
                  <a:lnTo>
                    <a:pt x="604648" y="163605"/>
                  </a:lnTo>
                  <a:lnTo>
                    <a:pt x="607306" y="163665"/>
                  </a:lnTo>
                  <a:lnTo>
                    <a:pt x="609965" y="163719"/>
                  </a:lnTo>
                  <a:lnTo>
                    <a:pt x="612623" y="163768"/>
                  </a:lnTo>
                  <a:lnTo>
                    <a:pt x="615282" y="163811"/>
                  </a:lnTo>
                  <a:lnTo>
                    <a:pt x="617940" y="163849"/>
                  </a:lnTo>
                  <a:lnTo>
                    <a:pt x="620599" y="163881"/>
                  </a:lnTo>
                  <a:lnTo>
                    <a:pt x="623258" y="163907"/>
                  </a:lnTo>
                  <a:lnTo>
                    <a:pt x="625917" y="163928"/>
                  </a:lnTo>
                  <a:lnTo>
                    <a:pt x="628576" y="163944"/>
                  </a:lnTo>
                  <a:lnTo>
                    <a:pt x="631235" y="163953"/>
                  </a:lnTo>
                  <a:lnTo>
                    <a:pt x="633893" y="163957"/>
                  </a:lnTo>
                  <a:lnTo>
                    <a:pt x="636552" y="163956"/>
                  </a:lnTo>
                  <a:lnTo>
                    <a:pt x="639211" y="163949"/>
                  </a:lnTo>
                  <a:lnTo>
                    <a:pt x="641870" y="163937"/>
                  </a:lnTo>
                  <a:lnTo>
                    <a:pt x="644529" y="163918"/>
                  </a:lnTo>
                  <a:lnTo>
                    <a:pt x="647188" y="163895"/>
                  </a:lnTo>
                  <a:lnTo>
                    <a:pt x="649847" y="163865"/>
                  </a:lnTo>
                  <a:lnTo>
                    <a:pt x="652505" y="163831"/>
                  </a:lnTo>
                  <a:lnTo>
                    <a:pt x="655164" y="163790"/>
                  </a:lnTo>
                  <a:lnTo>
                    <a:pt x="657822" y="163744"/>
                  </a:lnTo>
                  <a:lnTo>
                    <a:pt x="660481" y="163693"/>
                  </a:lnTo>
                  <a:lnTo>
                    <a:pt x="663139" y="163636"/>
                  </a:lnTo>
                  <a:lnTo>
                    <a:pt x="665797" y="163573"/>
                  </a:lnTo>
                  <a:lnTo>
                    <a:pt x="668455" y="163505"/>
                  </a:lnTo>
                  <a:lnTo>
                    <a:pt x="671113" y="163431"/>
                  </a:lnTo>
                  <a:lnTo>
                    <a:pt x="673771" y="163351"/>
                  </a:lnTo>
                  <a:lnTo>
                    <a:pt x="676429" y="163266"/>
                  </a:lnTo>
                  <a:lnTo>
                    <a:pt x="679086" y="163176"/>
                  </a:lnTo>
                  <a:lnTo>
                    <a:pt x="681743" y="163080"/>
                  </a:lnTo>
                  <a:lnTo>
                    <a:pt x="684400" y="162978"/>
                  </a:lnTo>
                  <a:lnTo>
                    <a:pt x="687057" y="162871"/>
                  </a:lnTo>
                  <a:lnTo>
                    <a:pt x="689713" y="162758"/>
                  </a:lnTo>
                  <a:lnTo>
                    <a:pt x="692370" y="162640"/>
                  </a:lnTo>
                  <a:lnTo>
                    <a:pt x="695026" y="162516"/>
                  </a:lnTo>
                  <a:lnTo>
                    <a:pt x="697682" y="162387"/>
                  </a:lnTo>
                  <a:lnTo>
                    <a:pt x="700337" y="162252"/>
                  </a:lnTo>
                  <a:lnTo>
                    <a:pt x="702992" y="162111"/>
                  </a:lnTo>
                  <a:lnTo>
                    <a:pt x="705647" y="161965"/>
                  </a:lnTo>
                  <a:lnTo>
                    <a:pt x="708302" y="161813"/>
                  </a:lnTo>
                  <a:lnTo>
                    <a:pt x="710956" y="161656"/>
                  </a:lnTo>
                  <a:lnTo>
                    <a:pt x="713610" y="161493"/>
                  </a:lnTo>
                  <a:lnTo>
                    <a:pt x="716263" y="161325"/>
                  </a:lnTo>
                  <a:lnTo>
                    <a:pt x="718917" y="161151"/>
                  </a:lnTo>
                  <a:lnTo>
                    <a:pt x="721570" y="160971"/>
                  </a:lnTo>
                  <a:lnTo>
                    <a:pt x="724222" y="160786"/>
                  </a:lnTo>
                  <a:lnTo>
                    <a:pt x="726874" y="160596"/>
                  </a:lnTo>
                  <a:lnTo>
                    <a:pt x="729526" y="160399"/>
                  </a:lnTo>
                  <a:lnTo>
                    <a:pt x="732177" y="160197"/>
                  </a:lnTo>
                  <a:lnTo>
                    <a:pt x="734828" y="159990"/>
                  </a:lnTo>
                  <a:lnTo>
                    <a:pt x="737478" y="159777"/>
                  </a:lnTo>
                  <a:lnTo>
                    <a:pt x="740128" y="159559"/>
                  </a:lnTo>
                  <a:lnTo>
                    <a:pt x="742778" y="159335"/>
                  </a:lnTo>
                  <a:lnTo>
                    <a:pt x="745427" y="159106"/>
                  </a:lnTo>
                  <a:lnTo>
                    <a:pt x="748075" y="158871"/>
                  </a:lnTo>
                  <a:lnTo>
                    <a:pt x="750723" y="158630"/>
                  </a:lnTo>
                  <a:lnTo>
                    <a:pt x="753371" y="158384"/>
                  </a:lnTo>
                  <a:lnTo>
                    <a:pt x="756018" y="158132"/>
                  </a:lnTo>
                  <a:lnTo>
                    <a:pt x="758664" y="157875"/>
                  </a:lnTo>
                  <a:lnTo>
                    <a:pt x="761310" y="157612"/>
                  </a:lnTo>
                  <a:lnTo>
                    <a:pt x="763955" y="157344"/>
                  </a:lnTo>
                  <a:lnTo>
                    <a:pt x="766600" y="157070"/>
                  </a:lnTo>
                  <a:lnTo>
                    <a:pt x="769244" y="156790"/>
                  </a:lnTo>
                  <a:lnTo>
                    <a:pt x="771888" y="156506"/>
                  </a:lnTo>
                  <a:lnTo>
                    <a:pt x="774531" y="156215"/>
                  </a:lnTo>
                  <a:lnTo>
                    <a:pt x="777174" y="155919"/>
                  </a:lnTo>
                  <a:lnTo>
                    <a:pt x="779815" y="155617"/>
                  </a:lnTo>
                  <a:lnTo>
                    <a:pt x="782456" y="155310"/>
                  </a:lnTo>
                  <a:lnTo>
                    <a:pt x="785097" y="154998"/>
                  </a:lnTo>
                  <a:lnTo>
                    <a:pt x="787737" y="154680"/>
                  </a:lnTo>
                  <a:lnTo>
                    <a:pt x="790376" y="154356"/>
                  </a:lnTo>
                  <a:lnTo>
                    <a:pt x="793014" y="154027"/>
                  </a:lnTo>
                  <a:lnTo>
                    <a:pt x="795652" y="153692"/>
                  </a:lnTo>
                  <a:lnTo>
                    <a:pt x="798289" y="153351"/>
                  </a:lnTo>
                  <a:lnTo>
                    <a:pt x="800925" y="153006"/>
                  </a:lnTo>
                  <a:lnTo>
                    <a:pt x="803561" y="152654"/>
                  </a:lnTo>
                  <a:lnTo>
                    <a:pt x="806196" y="152298"/>
                  </a:lnTo>
                  <a:lnTo>
                    <a:pt x="808830" y="151935"/>
                  </a:lnTo>
                  <a:lnTo>
                    <a:pt x="811463" y="151567"/>
                  </a:lnTo>
                  <a:lnTo>
                    <a:pt x="814096" y="151194"/>
                  </a:lnTo>
                  <a:lnTo>
                    <a:pt x="816728" y="150815"/>
                  </a:lnTo>
                  <a:lnTo>
                    <a:pt x="819359" y="150431"/>
                  </a:lnTo>
                  <a:lnTo>
                    <a:pt x="821989" y="150041"/>
                  </a:lnTo>
                  <a:lnTo>
                    <a:pt x="824618" y="149645"/>
                  </a:lnTo>
                  <a:lnTo>
                    <a:pt x="827247" y="149244"/>
                  </a:lnTo>
                  <a:lnTo>
                    <a:pt x="829874" y="148838"/>
                  </a:lnTo>
                  <a:lnTo>
                    <a:pt x="832501" y="148426"/>
                  </a:lnTo>
                  <a:lnTo>
                    <a:pt x="835127" y="148008"/>
                  </a:lnTo>
                  <a:lnTo>
                    <a:pt x="837752" y="147586"/>
                  </a:lnTo>
                  <a:lnTo>
                    <a:pt x="840376" y="147157"/>
                  </a:lnTo>
                  <a:lnTo>
                    <a:pt x="843000" y="146723"/>
                  </a:lnTo>
                  <a:lnTo>
                    <a:pt x="845622" y="146284"/>
                  </a:lnTo>
                  <a:lnTo>
                    <a:pt x="848244" y="145839"/>
                  </a:lnTo>
                  <a:lnTo>
                    <a:pt x="850864" y="145388"/>
                  </a:lnTo>
                  <a:lnTo>
                    <a:pt x="853483" y="144932"/>
                  </a:lnTo>
                  <a:lnTo>
                    <a:pt x="856102" y="144471"/>
                  </a:lnTo>
                  <a:lnTo>
                    <a:pt x="858720" y="144004"/>
                  </a:lnTo>
                  <a:lnTo>
                    <a:pt x="861336" y="143532"/>
                  </a:lnTo>
                  <a:lnTo>
                    <a:pt x="863952" y="143054"/>
                  </a:lnTo>
                  <a:lnTo>
                    <a:pt x="866566" y="142571"/>
                  </a:lnTo>
                  <a:lnTo>
                    <a:pt x="869180" y="142082"/>
                  </a:lnTo>
                  <a:lnTo>
                    <a:pt x="871793" y="141587"/>
                  </a:lnTo>
                  <a:lnTo>
                    <a:pt x="874404" y="141088"/>
                  </a:lnTo>
                  <a:lnTo>
                    <a:pt x="877015" y="140583"/>
                  </a:lnTo>
                  <a:lnTo>
                    <a:pt x="879624" y="140072"/>
                  </a:lnTo>
                  <a:lnTo>
                    <a:pt x="882232" y="139555"/>
                  </a:lnTo>
                  <a:lnTo>
                    <a:pt x="884840" y="139034"/>
                  </a:lnTo>
                  <a:lnTo>
                    <a:pt x="887446" y="138507"/>
                  </a:lnTo>
                  <a:lnTo>
                    <a:pt x="890051" y="137974"/>
                  </a:lnTo>
                  <a:lnTo>
                    <a:pt x="892655" y="137436"/>
                  </a:lnTo>
                  <a:lnTo>
                    <a:pt x="895258" y="136893"/>
                  </a:lnTo>
                  <a:lnTo>
                    <a:pt x="897859" y="136344"/>
                  </a:lnTo>
                  <a:lnTo>
                    <a:pt x="900460" y="135789"/>
                  </a:lnTo>
                  <a:lnTo>
                    <a:pt x="903059" y="135230"/>
                  </a:lnTo>
                  <a:lnTo>
                    <a:pt x="905657" y="134664"/>
                  </a:lnTo>
                  <a:lnTo>
                    <a:pt x="908254" y="134094"/>
                  </a:lnTo>
                  <a:lnTo>
                    <a:pt x="910850" y="133518"/>
                  </a:lnTo>
                  <a:lnTo>
                    <a:pt x="913444" y="132936"/>
                  </a:lnTo>
                  <a:lnTo>
                    <a:pt x="916038" y="132349"/>
                  </a:lnTo>
                  <a:lnTo>
                    <a:pt x="918630" y="131756"/>
                  </a:lnTo>
                  <a:lnTo>
                    <a:pt x="921221" y="131159"/>
                  </a:lnTo>
                  <a:lnTo>
                    <a:pt x="923810" y="130555"/>
                  </a:lnTo>
                  <a:lnTo>
                    <a:pt x="926399" y="129947"/>
                  </a:lnTo>
                  <a:lnTo>
                    <a:pt x="928985" y="129332"/>
                  </a:lnTo>
                  <a:lnTo>
                    <a:pt x="931571" y="128713"/>
                  </a:lnTo>
                  <a:lnTo>
                    <a:pt x="934156" y="128088"/>
                  </a:lnTo>
                  <a:lnTo>
                    <a:pt x="936739" y="127458"/>
                  </a:lnTo>
                  <a:lnTo>
                    <a:pt x="939321" y="126822"/>
                  </a:lnTo>
                  <a:lnTo>
                    <a:pt x="941901" y="126181"/>
                  </a:lnTo>
                  <a:lnTo>
                    <a:pt x="944480" y="125534"/>
                  </a:lnTo>
                  <a:lnTo>
                    <a:pt x="947058" y="124882"/>
                  </a:lnTo>
                  <a:lnTo>
                    <a:pt x="949634" y="124225"/>
                  </a:lnTo>
                  <a:lnTo>
                    <a:pt x="952209" y="123562"/>
                  </a:lnTo>
                  <a:lnTo>
                    <a:pt x="954783" y="122894"/>
                  </a:lnTo>
                  <a:lnTo>
                    <a:pt x="957355" y="122220"/>
                  </a:lnTo>
                  <a:lnTo>
                    <a:pt x="959926" y="121541"/>
                  </a:lnTo>
                  <a:lnTo>
                    <a:pt x="962495" y="120857"/>
                  </a:lnTo>
                  <a:lnTo>
                    <a:pt x="965063" y="120167"/>
                  </a:lnTo>
                  <a:lnTo>
                    <a:pt x="967630" y="119472"/>
                  </a:lnTo>
                  <a:lnTo>
                    <a:pt x="970194" y="118771"/>
                  </a:lnTo>
                  <a:lnTo>
                    <a:pt x="972758" y="118065"/>
                  </a:lnTo>
                  <a:lnTo>
                    <a:pt x="975320" y="117354"/>
                  </a:lnTo>
                  <a:lnTo>
                    <a:pt x="977880" y="116637"/>
                  </a:lnTo>
                  <a:lnTo>
                    <a:pt x="980440" y="115916"/>
                  </a:lnTo>
                  <a:lnTo>
                    <a:pt x="982997" y="115188"/>
                  </a:lnTo>
                  <a:lnTo>
                    <a:pt x="985553" y="114455"/>
                  </a:lnTo>
                  <a:lnTo>
                    <a:pt x="988108" y="113718"/>
                  </a:lnTo>
                  <a:lnTo>
                    <a:pt x="990661" y="112974"/>
                  </a:lnTo>
                  <a:lnTo>
                    <a:pt x="993212" y="112225"/>
                  </a:lnTo>
                  <a:lnTo>
                    <a:pt x="995761" y="111471"/>
                  </a:lnTo>
                  <a:lnTo>
                    <a:pt x="998310" y="110712"/>
                  </a:lnTo>
                  <a:lnTo>
                    <a:pt x="1000856" y="109947"/>
                  </a:lnTo>
                  <a:lnTo>
                    <a:pt x="1003401" y="109177"/>
                  </a:lnTo>
                  <a:lnTo>
                    <a:pt x="1005945" y="108401"/>
                  </a:lnTo>
                  <a:lnTo>
                    <a:pt x="1008486" y="107621"/>
                  </a:lnTo>
                  <a:lnTo>
                    <a:pt x="1011026" y="106835"/>
                  </a:lnTo>
                  <a:lnTo>
                    <a:pt x="1013565" y="106043"/>
                  </a:lnTo>
                  <a:lnTo>
                    <a:pt x="1016102" y="105246"/>
                  </a:lnTo>
                  <a:lnTo>
                    <a:pt x="1018637" y="104444"/>
                  </a:lnTo>
                  <a:lnTo>
                    <a:pt x="1021170" y="103637"/>
                  </a:lnTo>
                  <a:lnTo>
                    <a:pt x="1023702" y="102825"/>
                  </a:lnTo>
                  <a:lnTo>
                    <a:pt x="1026232" y="102007"/>
                  </a:lnTo>
                  <a:lnTo>
                    <a:pt x="1028760" y="101183"/>
                  </a:lnTo>
                  <a:lnTo>
                    <a:pt x="1031287" y="100355"/>
                  </a:lnTo>
                  <a:lnTo>
                    <a:pt x="1033811" y="99521"/>
                  </a:lnTo>
                  <a:lnTo>
                    <a:pt x="1036334" y="98682"/>
                  </a:lnTo>
                  <a:lnTo>
                    <a:pt x="1038856" y="97837"/>
                  </a:lnTo>
                  <a:lnTo>
                    <a:pt x="1041375" y="96988"/>
                  </a:lnTo>
                  <a:lnTo>
                    <a:pt x="1043893" y="96133"/>
                  </a:lnTo>
                  <a:lnTo>
                    <a:pt x="1046409" y="95273"/>
                  </a:lnTo>
                  <a:lnTo>
                    <a:pt x="1048923" y="94407"/>
                  </a:lnTo>
                  <a:lnTo>
                    <a:pt x="1051435" y="93536"/>
                  </a:lnTo>
                  <a:lnTo>
                    <a:pt x="1053945" y="92660"/>
                  </a:lnTo>
                  <a:lnTo>
                    <a:pt x="1056454" y="91779"/>
                  </a:lnTo>
                  <a:lnTo>
                    <a:pt x="1058961" y="90892"/>
                  </a:lnTo>
                  <a:lnTo>
                    <a:pt x="1061466" y="90001"/>
                  </a:lnTo>
                  <a:lnTo>
                    <a:pt x="1063969" y="89104"/>
                  </a:lnTo>
                  <a:lnTo>
                    <a:pt x="1066470" y="88202"/>
                  </a:lnTo>
                  <a:lnTo>
                    <a:pt x="1068969" y="87294"/>
                  </a:lnTo>
                  <a:lnTo>
                    <a:pt x="1071467" y="86381"/>
                  </a:lnTo>
                  <a:lnTo>
                    <a:pt x="1073962" y="85463"/>
                  </a:lnTo>
                  <a:lnTo>
                    <a:pt x="1076455" y="84540"/>
                  </a:lnTo>
                  <a:lnTo>
                    <a:pt x="1078947" y="83611"/>
                  </a:lnTo>
                  <a:lnTo>
                    <a:pt x="1081437" y="82678"/>
                  </a:lnTo>
                  <a:lnTo>
                    <a:pt x="1083925" y="81739"/>
                  </a:lnTo>
                  <a:lnTo>
                    <a:pt x="1086410" y="80795"/>
                  </a:lnTo>
                  <a:lnTo>
                    <a:pt x="1088894" y="79846"/>
                  </a:lnTo>
                  <a:lnTo>
                    <a:pt x="1091376" y="78891"/>
                  </a:lnTo>
                  <a:lnTo>
                    <a:pt x="1093855" y="77932"/>
                  </a:lnTo>
                  <a:lnTo>
                    <a:pt x="1096333" y="76967"/>
                  </a:lnTo>
                  <a:lnTo>
                    <a:pt x="1098808" y="75997"/>
                  </a:lnTo>
                  <a:lnTo>
                    <a:pt x="1101282" y="75021"/>
                  </a:lnTo>
                  <a:lnTo>
                    <a:pt x="1103754" y="74041"/>
                  </a:lnTo>
                  <a:lnTo>
                    <a:pt x="1106223" y="73055"/>
                  </a:lnTo>
                  <a:lnTo>
                    <a:pt x="1108691" y="72065"/>
                  </a:lnTo>
                  <a:lnTo>
                    <a:pt x="1111156" y="71069"/>
                  </a:lnTo>
                  <a:lnTo>
                    <a:pt x="1113619" y="70067"/>
                  </a:lnTo>
                  <a:lnTo>
                    <a:pt x="1116081" y="69061"/>
                  </a:lnTo>
                  <a:lnTo>
                    <a:pt x="1118539" y="68050"/>
                  </a:lnTo>
                  <a:lnTo>
                    <a:pt x="1120996" y="67033"/>
                  </a:lnTo>
                  <a:lnTo>
                    <a:pt x="1123451" y="66012"/>
                  </a:lnTo>
                  <a:lnTo>
                    <a:pt x="1125904" y="64985"/>
                  </a:lnTo>
                  <a:lnTo>
                    <a:pt x="1128355" y="63953"/>
                  </a:lnTo>
                  <a:lnTo>
                    <a:pt x="1130803" y="62916"/>
                  </a:lnTo>
                  <a:lnTo>
                    <a:pt x="1133249" y="61873"/>
                  </a:lnTo>
                  <a:lnTo>
                    <a:pt x="1135693" y="60826"/>
                  </a:lnTo>
                  <a:lnTo>
                    <a:pt x="1138135" y="59774"/>
                  </a:lnTo>
                  <a:lnTo>
                    <a:pt x="1140574" y="58716"/>
                  </a:lnTo>
                  <a:lnTo>
                    <a:pt x="1143011" y="57653"/>
                  </a:lnTo>
                  <a:lnTo>
                    <a:pt x="1145446" y="56586"/>
                  </a:lnTo>
                  <a:lnTo>
                    <a:pt x="1147879" y="55513"/>
                  </a:lnTo>
                  <a:lnTo>
                    <a:pt x="1150310" y="54434"/>
                  </a:lnTo>
                  <a:lnTo>
                    <a:pt x="1152738" y="53352"/>
                  </a:lnTo>
                  <a:lnTo>
                    <a:pt x="1155164" y="52263"/>
                  </a:lnTo>
                  <a:lnTo>
                    <a:pt x="1157588" y="51170"/>
                  </a:lnTo>
                  <a:lnTo>
                    <a:pt x="1160009" y="50072"/>
                  </a:lnTo>
                  <a:lnTo>
                    <a:pt x="1162429" y="48968"/>
                  </a:lnTo>
                  <a:lnTo>
                    <a:pt x="1164845" y="47860"/>
                  </a:lnTo>
                  <a:lnTo>
                    <a:pt x="1167260" y="46746"/>
                  </a:lnTo>
                  <a:lnTo>
                    <a:pt x="1169672" y="45628"/>
                  </a:lnTo>
                  <a:lnTo>
                    <a:pt x="1172082" y="44504"/>
                  </a:lnTo>
                  <a:lnTo>
                    <a:pt x="1174490" y="43375"/>
                  </a:lnTo>
                  <a:lnTo>
                    <a:pt x="1176895" y="42242"/>
                  </a:lnTo>
                  <a:lnTo>
                    <a:pt x="1179297" y="41103"/>
                  </a:lnTo>
                  <a:lnTo>
                    <a:pt x="1181698" y="39959"/>
                  </a:lnTo>
                  <a:lnTo>
                    <a:pt x="1184096" y="38810"/>
                  </a:lnTo>
                  <a:lnTo>
                    <a:pt x="1186491" y="37656"/>
                  </a:lnTo>
                  <a:lnTo>
                    <a:pt x="1188884" y="36498"/>
                  </a:lnTo>
                  <a:lnTo>
                    <a:pt x="1191275" y="35334"/>
                  </a:lnTo>
                  <a:lnTo>
                    <a:pt x="1193663" y="34165"/>
                  </a:lnTo>
                  <a:lnTo>
                    <a:pt x="1196049" y="32991"/>
                  </a:lnTo>
                  <a:lnTo>
                    <a:pt x="1198432" y="31812"/>
                  </a:lnTo>
                  <a:lnTo>
                    <a:pt x="1200813" y="30628"/>
                  </a:lnTo>
                  <a:lnTo>
                    <a:pt x="1203191" y="29439"/>
                  </a:lnTo>
                  <a:lnTo>
                    <a:pt x="1205567" y="28246"/>
                  </a:lnTo>
                  <a:lnTo>
                    <a:pt x="1207941" y="27047"/>
                  </a:lnTo>
                  <a:lnTo>
                    <a:pt x="1210311" y="25843"/>
                  </a:lnTo>
                  <a:lnTo>
                    <a:pt x="1212680" y="24634"/>
                  </a:lnTo>
                  <a:lnTo>
                    <a:pt x="1215045" y="23421"/>
                  </a:lnTo>
                  <a:lnTo>
                    <a:pt x="1217409" y="22202"/>
                  </a:lnTo>
                  <a:lnTo>
                    <a:pt x="1219769" y="20978"/>
                  </a:lnTo>
                  <a:lnTo>
                    <a:pt x="1222127" y="19750"/>
                  </a:lnTo>
                  <a:lnTo>
                    <a:pt x="1224483" y="18516"/>
                  </a:lnTo>
                  <a:lnTo>
                    <a:pt x="1226836" y="17278"/>
                  </a:lnTo>
                  <a:lnTo>
                    <a:pt x="1229186" y="16034"/>
                  </a:lnTo>
                  <a:lnTo>
                    <a:pt x="1231534" y="14786"/>
                  </a:lnTo>
                  <a:lnTo>
                    <a:pt x="1233879" y="13533"/>
                  </a:lnTo>
                  <a:lnTo>
                    <a:pt x="1236221" y="12275"/>
                  </a:lnTo>
                  <a:lnTo>
                    <a:pt x="1238561" y="11012"/>
                  </a:lnTo>
                  <a:lnTo>
                    <a:pt x="1240898" y="9744"/>
                  </a:lnTo>
                  <a:lnTo>
                    <a:pt x="1243233" y="8471"/>
                  </a:lnTo>
                  <a:lnTo>
                    <a:pt x="1245565" y="7194"/>
                  </a:lnTo>
                  <a:lnTo>
                    <a:pt x="1247894" y="5911"/>
                  </a:lnTo>
                  <a:lnTo>
                    <a:pt x="1250220" y="4624"/>
                  </a:lnTo>
                  <a:lnTo>
                    <a:pt x="1252544" y="3331"/>
                  </a:lnTo>
                  <a:lnTo>
                    <a:pt x="1254865" y="2034"/>
                  </a:lnTo>
                  <a:lnTo>
                    <a:pt x="1257183" y="732"/>
                  </a:lnTo>
                  <a:lnTo>
                    <a:pt x="1258482" y="0"/>
                  </a:lnTo>
                  <a:lnTo>
                    <a:pt x="1258767" y="2204"/>
                  </a:lnTo>
                  <a:lnTo>
                    <a:pt x="1259104" y="4842"/>
                  </a:lnTo>
                  <a:lnTo>
                    <a:pt x="1259434" y="7480"/>
                  </a:lnTo>
                  <a:lnTo>
                    <a:pt x="1259759" y="10119"/>
                  </a:lnTo>
                  <a:lnTo>
                    <a:pt x="1260079" y="12759"/>
                  </a:lnTo>
                  <a:lnTo>
                    <a:pt x="1260393" y="15399"/>
                  </a:lnTo>
                  <a:lnTo>
                    <a:pt x="1260701" y="18040"/>
                  </a:lnTo>
                  <a:lnTo>
                    <a:pt x="1261004" y="20682"/>
                  </a:lnTo>
                  <a:lnTo>
                    <a:pt x="1261302" y="23324"/>
                  </a:lnTo>
                  <a:lnTo>
                    <a:pt x="1261594" y="25967"/>
                  </a:lnTo>
                  <a:lnTo>
                    <a:pt x="1261880" y="28610"/>
                  </a:lnTo>
                  <a:lnTo>
                    <a:pt x="1262161" y="31254"/>
                  </a:lnTo>
                  <a:lnTo>
                    <a:pt x="1262436" y="33899"/>
                  </a:lnTo>
                  <a:lnTo>
                    <a:pt x="1262706" y="36544"/>
                  </a:lnTo>
                  <a:lnTo>
                    <a:pt x="1262970" y="39190"/>
                  </a:lnTo>
                  <a:lnTo>
                    <a:pt x="1263228" y="41836"/>
                  </a:lnTo>
                  <a:lnTo>
                    <a:pt x="1263481" y="44483"/>
                  </a:lnTo>
                  <a:lnTo>
                    <a:pt x="1263729" y="47131"/>
                  </a:lnTo>
                  <a:lnTo>
                    <a:pt x="1263971" y="49778"/>
                  </a:lnTo>
                  <a:lnTo>
                    <a:pt x="1264207" y="52427"/>
                  </a:lnTo>
                  <a:lnTo>
                    <a:pt x="1264438" y="55076"/>
                  </a:lnTo>
                  <a:lnTo>
                    <a:pt x="1264664" y="57725"/>
                  </a:lnTo>
                  <a:lnTo>
                    <a:pt x="1264883" y="60375"/>
                  </a:lnTo>
                  <a:lnTo>
                    <a:pt x="1265098" y="63025"/>
                  </a:lnTo>
                  <a:lnTo>
                    <a:pt x="1265306" y="65676"/>
                  </a:lnTo>
                  <a:lnTo>
                    <a:pt x="1265509" y="68327"/>
                  </a:lnTo>
                  <a:lnTo>
                    <a:pt x="1265707" y="70979"/>
                  </a:lnTo>
                  <a:lnTo>
                    <a:pt x="1265899" y="73630"/>
                  </a:lnTo>
                  <a:lnTo>
                    <a:pt x="1266086" y="76283"/>
                  </a:lnTo>
                  <a:lnTo>
                    <a:pt x="1266266" y="78936"/>
                  </a:lnTo>
                  <a:lnTo>
                    <a:pt x="1266442" y="81589"/>
                  </a:lnTo>
                  <a:lnTo>
                    <a:pt x="1266612" y="84242"/>
                  </a:lnTo>
                  <a:lnTo>
                    <a:pt x="1266776" y="86896"/>
                  </a:lnTo>
                  <a:lnTo>
                    <a:pt x="1266934" y="89550"/>
                  </a:lnTo>
                  <a:lnTo>
                    <a:pt x="1267088" y="92205"/>
                  </a:lnTo>
                  <a:lnTo>
                    <a:pt x="1267235" y="94860"/>
                  </a:lnTo>
                  <a:lnTo>
                    <a:pt x="1267377" y="97515"/>
                  </a:lnTo>
                  <a:lnTo>
                    <a:pt x="1267513" y="100170"/>
                  </a:lnTo>
                  <a:lnTo>
                    <a:pt x="1267644" y="102826"/>
                  </a:lnTo>
                  <a:lnTo>
                    <a:pt x="1267770" y="105482"/>
                  </a:lnTo>
                  <a:lnTo>
                    <a:pt x="1267889" y="108138"/>
                  </a:lnTo>
                  <a:lnTo>
                    <a:pt x="1268004" y="110795"/>
                  </a:lnTo>
                  <a:lnTo>
                    <a:pt x="1268112" y="113451"/>
                  </a:lnTo>
                  <a:lnTo>
                    <a:pt x="1268215" y="116108"/>
                  </a:lnTo>
                  <a:lnTo>
                    <a:pt x="1268313" y="118765"/>
                  </a:lnTo>
                  <a:lnTo>
                    <a:pt x="1268405" y="121423"/>
                  </a:lnTo>
                  <a:lnTo>
                    <a:pt x="1268491" y="124080"/>
                  </a:lnTo>
                  <a:lnTo>
                    <a:pt x="1268571" y="126738"/>
                  </a:lnTo>
                  <a:lnTo>
                    <a:pt x="1268647" y="129396"/>
                  </a:lnTo>
                  <a:lnTo>
                    <a:pt x="1268716" y="132054"/>
                  </a:lnTo>
                  <a:lnTo>
                    <a:pt x="1268781" y="134712"/>
                  </a:lnTo>
                  <a:lnTo>
                    <a:pt x="1268839" y="137370"/>
                  </a:lnTo>
                  <a:lnTo>
                    <a:pt x="1268892" y="140029"/>
                  </a:lnTo>
                  <a:lnTo>
                    <a:pt x="1268939" y="142687"/>
                  </a:lnTo>
                  <a:lnTo>
                    <a:pt x="1268981" y="145346"/>
                  </a:lnTo>
                  <a:lnTo>
                    <a:pt x="1269017" y="148004"/>
                  </a:lnTo>
                  <a:lnTo>
                    <a:pt x="1269048" y="150663"/>
                  </a:lnTo>
                  <a:lnTo>
                    <a:pt x="1269073" y="153322"/>
                  </a:lnTo>
                  <a:lnTo>
                    <a:pt x="1269092" y="155981"/>
                  </a:lnTo>
                  <a:lnTo>
                    <a:pt x="1269106" y="158640"/>
                  </a:lnTo>
                  <a:lnTo>
                    <a:pt x="1269115" y="161299"/>
                  </a:lnTo>
                  <a:lnTo>
                    <a:pt x="1269118" y="163957"/>
                  </a:lnTo>
                  <a:lnTo>
                    <a:pt x="1269115" y="166616"/>
                  </a:lnTo>
                  <a:lnTo>
                    <a:pt x="1269106" y="169275"/>
                  </a:lnTo>
                  <a:lnTo>
                    <a:pt x="1269092" y="171934"/>
                  </a:lnTo>
                  <a:lnTo>
                    <a:pt x="1269073" y="174593"/>
                  </a:lnTo>
                  <a:lnTo>
                    <a:pt x="1269048" y="177252"/>
                  </a:lnTo>
                  <a:lnTo>
                    <a:pt x="1269017" y="179911"/>
                  </a:lnTo>
                  <a:lnTo>
                    <a:pt x="1268981" y="182569"/>
                  </a:lnTo>
                  <a:lnTo>
                    <a:pt x="1268939" y="185228"/>
                  </a:lnTo>
                  <a:lnTo>
                    <a:pt x="1268892" y="187886"/>
                  </a:lnTo>
                  <a:lnTo>
                    <a:pt x="1268839" y="190545"/>
                  </a:lnTo>
                  <a:lnTo>
                    <a:pt x="1268781" y="193203"/>
                  </a:lnTo>
                  <a:lnTo>
                    <a:pt x="1268716" y="195861"/>
                  </a:lnTo>
                  <a:lnTo>
                    <a:pt x="1268647" y="198519"/>
                  </a:lnTo>
                  <a:lnTo>
                    <a:pt x="1268571" y="201177"/>
                  </a:lnTo>
                  <a:lnTo>
                    <a:pt x="1268491" y="203835"/>
                  </a:lnTo>
                  <a:lnTo>
                    <a:pt x="1268405" y="206492"/>
                  </a:lnTo>
                  <a:lnTo>
                    <a:pt x="1268313" y="209150"/>
                  </a:lnTo>
                  <a:lnTo>
                    <a:pt x="1268215" y="211807"/>
                  </a:lnTo>
                  <a:lnTo>
                    <a:pt x="1268112" y="214464"/>
                  </a:lnTo>
                  <a:lnTo>
                    <a:pt x="1268004" y="217120"/>
                  </a:lnTo>
                  <a:lnTo>
                    <a:pt x="1267889" y="219777"/>
                  </a:lnTo>
                  <a:lnTo>
                    <a:pt x="1267770" y="222433"/>
                  </a:lnTo>
                  <a:lnTo>
                    <a:pt x="1267644" y="225089"/>
                  </a:lnTo>
                  <a:lnTo>
                    <a:pt x="1267513" y="227745"/>
                  </a:lnTo>
                  <a:lnTo>
                    <a:pt x="1267377" y="230400"/>
                  </a:lnTo>
                  <a:lnTo>
                    <a:pt x="1267235" y="233055"/>
                  </a:lnTo>
                  <a:lnTo>
                    <a:pt x="1267088" y="235710"/>
                  </a:lnTo>
                  <a:lnTo>
                    <a:pt x="1266934" y="238365"/>
                  </a:lnTo>
                  <a:lnTo>
                    <a:pt x="1266776" y="241019"/>
                  </a:lnTo>
                  <a:lnTo>
                    <a:pt x="1266612" y="243673"/>
                  </a:lnTo>
                  <a:lnTo>
                    <a:pt x="1266442" y="246326"/>
                  </a:lnTo>
                  <a:lnTo>
                    <a:pt x="1266266" y="248979"/>
                  </a:lnTo>
                  <a:lnTo>
                    <a:pt x="1266086" y="251632"/>
                  </a:lnTo>
                  <a:lnTo>
                    <a:pt x="1265899" y="254284"/>
                  </a:lnTo>
                  <a:lnTo>
                    <a:pt x="1265707" y="256936"/>
                  </a:lnTo>
                  <a:lnTo>
                    <a:pt x="1265509" y="259588"/>
                  </a:lnTo>
                  <a:lnTo>
                    <a:pt x="1265306" y="262239"/>
                  </a:lnTo>
                  <a:lnTo>
                    <a:pt x="1265098" y="264890"/>
                  </a:lnTo>
                  <a:lnTo>
                    <a:pt x="1264883" y="267540"/>
                  </a:lnTo>
                  <a:lnTo>
                    <a:pt x="1264664" y="270190"/>
                  </a:lnTo>
                  <a:lnTo>
                    <a:pt x="1264438" y="272839"/>
                  </a:lnTo>
                  <a:lnTo>
                    <a:pt x="1264207" y="275488"/>
                  </a:lnTo>
                  <a:lnTo>
                    <a:pt x="1263971" y="278137"/>
                  </a:lnTo>
                  <a:lnTo>
                    <a:pt x="1263729" y="280784"/>
                  </a:lnTo>
                  <a:lnTo>
                    <a:pt x="1263481" y="283432"/>
                  </a:lnTo>
                  <a:lnTo>
                    <a:pt x="1263228" y="286079"/>
                  </a:lnTo>
                  <a:lnTo>
                    <a:pt x="1262970" y="288725"/>
                  </a:lnTo>
                  <a:lnTo>
                    <a:pt x="1262706" y="291371"/>
                  </a:lnTo>
                  <a:lnTo>
                    <a:pt x="1262436" y="294016"/>
                  </a:lnTo>
                  <a:lnTo>
                    <a:pt x="1262161" y="296661"/>
                  </a:lnTo>
                  <a:lnTo>
                    <a:pt x="1261880" y="299305"/>
                  </a:lnTo>
                  <a:lnTo>
                    <a:pt x="1261594" y="301948"/>
                  </a:lnTo>
                  <a:lnTo>
                    <a:pt x="1261302" y="304591"/>
                  </a:lnTo>
                  <a:lnTo>
                    <a:pt x="1261004" y="307233"/>
                  </a:lnTo>
                  <a:lnTo>
                    <a:pt x="1260701" y="309875"/>
                  </a:lnTo>
                  <a:lnTo>
                    <a:pt x="1260393" y="312516"/>
                  </a:lnTo>
                  <a:lnTo>
                    <a:pt x="1260079" y="315156"/>
                  </a:lnTo>
                  <a:lnTo>
                    <a:pt x="1259759" y="317796"/>
                  </a:lnTo>
                  <a:lnTo>
                    <a:pt x="1259434" y="320435"/>
                  </a:lnTo>
                  <a:lnTo>
                    <a:pt x="1259104" y="323073"/>
                  </a:lnTo>
                  <a:lnTo>
                    <a:pt x="1258767" y="325710"/>
                  </a:lnTo>
                  <a:lnTo>
                    <a:pt x="1258426" y="328347"/>
                  </a:lnTo>
                  <a:lnTo>
                    <a:pt x="1258078" y="330984"/>
                  </a:lnTo>
                  <a:lnTo>
                    <a:pt x="1257726" y="333619"/>
                  </a:lnTo>
                  <a:lnTo>
                    <a:pt x="1257368" y="336254"/>
                  </a:lnTo>
                  <a:lnTo>
                    <a:pt x="1257004" y="338888"/>
                  </a:lnTo>
                  <a:lnTo>
                    <a:pt x="1256634" y="341521"/>
                  </a:lnTo>
                  <a:lnTo>
                    <a:pt x="1256260" y="344153"/>
                  </a:lnTo>
                  <a:lnTo>
                    <a:pt x="1255880" y="346785"/>
                  </a:lnTo>
                  <a:lnTo>
                    <a:pt x="1255494" y="349416"/>
                  </a:lnTo>
                  <a:lnTo>
                    <a:pt x="1255102" y="352046"/>
                  </a:lnTo>
                  <a:lnTo>
                    <a:pt x="1254706" y="354675"/>
                  </a:lnTo>
                  <a:lnTo>
                    <a:pt x="1254303" y="357303"/>
                  </a:lnTo>
                  <a:lnTo>
                    <a:pt x="1253895" y="359930"/>
                  </a:lnTo>
                  <a:lnTo>
                    <a:pt x="1253482" y="362557"/>
                  </a:lnTo>
                  <a:lnTo>
                    <a:pt x="1253063" y="365183"/>
                  </a:lnTo>
                  <a:lnTo>
                    <a:pt x="1252639" y="367808"/>
                  </a:lnTo>
                  <a:lnTo>
                    <a:pt x="1252209" y="370432"/>
                  </a:lnTo>
                  <a:lnTo>
                    <a:pt x="1251774" y="373055"/>
                  </a:lnTo>
                  <a:lnTo>
                    <a:pt x="1251333" y="375677"/>
                  </a:lnTo>
                  <a:lnTo>
                    <a:pt x="1250887" y="378298"/>
                  </a:lnTo>
                  <a:lnTo>
                    <a:pt x="1250435" y="380918"/>
                  </a:lnTo>
                  <a:lnTo>
                    <a:pt x="1249978" y="383538"/>
                  </a:lnTo>
                  <a:lnTo>
                    <a:pt x="1249515" y="386156"/>
                  </a:lnTo>
                  <a:lnTo>
                    <a:pt x="1249046" y="388773"/>
                  </a:lnTo>
                  <a:lnTo>
                    <a:pt x="1248573" y="391390"/>
                  </a:lnTo>
                  <a:lnTo>
                    <a:pt x="1248094" y="394005"/>
                  </a:lnTo>
                  <a:lnTo>
                    <a:pt x="1247609" y="396619"/>
                  </a:lnTo>
                  <a:lnTo>
                    <a:pt x="1247119" y="399233"/>
                  </a:lnTo>
                  <a:lnTo>
                    <a:pt x="1246623" y="401845"/>
                  </a:lnTo>
                  <a:lnTo>
                    <a:pt x="1246122" y="404456"/>
                  </a:lnTo>
                  <a:lnTo>
                    <a:pt x="1245615" y="407066"/>
                  </a:lnTo>
                  <a:lnTo>
                    <a:pt x="1245103" y="409676"/>
                  </a:lnTo>
                  <a:lnTo>
                    <a:pt x="1244586" y="412284"/>
                  </a:lnTo>
                  <a:lnTo>
                    <a:pt x="1244063" y="414891"/>
                  </a:lnTo>
                  <a:lnTo>
                    <a:pt x="1243534" y="417497"/>
                  </a:lnTo>
                  <a:lnTo>
                    <a:pt x="1243000" y="420101"/>
                  </a:lnTo>
                  <a:lnTo>
                    <a:pt x="1242461" y="422705"/>
                  </a:lnTo>
                  <a:lnTo>
                    <a:pt x="1241916" y="425307"/>
                  </a:lnTo>
                  <a:lnTo>
                    <a:pt x="1241366" y="427909"/>
                  </a:lnTo>
                  <a:lnTo>
                    <a:pt x="1240810" y="430509"/>
                  </a:lnTo>
                  <a:lnTo>
                    <a:pt x="1240249" y="433108"/>
                  </a:lnTo>
                  <a:lnTo>
                    <a:pt x="1239682" y="435706"/>
                  </a:lnTo>
                  <a:lnTo>
                    <a:pt x="1239110" y="438303"/>
                  </a:lnTo>
                  <a:lnTo>
                    <a:pt x="1238533" y="440898"/>
                  </a:lnTo>
                  <a:lnTo>
                    <a:pt x="1237950" y="443492"/>
                  </a:lnTo>
                  <a:lnTo>
                    <a:pt x="1237361" y="446085"/>
                  </a:lnTo>
                  <a:lnTo>
                    <a:pt x="1236768" y="448677"/>
                  </a:lnTo>
                  <a:lnTo>
                    <a:pt x="1236168" y="451268"/>
                  </a:lnTo>
                  <a:lnTo>
                    <a:pt x="1235564" y="453857"/>
                  </a:lnTo>
                  <a:lnTo>
                    <a:pt x="1234954" y="456445"/>
                  </a:lnTo>
                  <a:lnTo>
                    <a:pt x="1234338" y="459031"/>
                  </a:lnTo>
                  <a:lnTo>
                    <a:pt x="1233717" y="461617"/>
                  </a:lnTo>
                  <a:lnTo>
                    <a:pt x="1233091" y="464201"/>
                  </a:lnTo>
                  <a:lnTo>
                    <a:pt x="1232459" y="466784"/>
                  </a:lnTo>
                  <a:lnTo>
                    <a:pt x="1231822" y="469365"/>
                  </a:lnTo>
                  <a:lnTo>
                    <a:pt x="1231179" y="471945"/>
                  </a:lnTo>
                  <a:lnTo>
                    <a:pt x="1230532" y="474524"/>
                  </a:lnTo>
                  <a:lnTo>
                    <a:pt x="1229878" y="477101"/>
                  </a:lnTo>
                  <a:lnTo>
                    <a:pt x="1229219" y="479677"/>
                  </a:lnTo>
                  <a:lnTo>
                    <a:pt x="1228555" y="482252"/>
                  </a:lnTo>
                  <a:lnTo>
                    <a:pt x="1227886" y="484825"/>
                  </a:lnTo>
                  <a:lnTo>
                    <a:pt x="1227211" y="487397"/>
                  </a:lnTo>
                  <a:lnTo>
                    <a:pt x="1226530" y="489968"/>
                  </a:lnTo>
                  <a:lnTo>
                    <a:pt x="1225845" y="492536"/>
                  </a:lnTo>
                  <a:lnTo>
                    <a:pt x="1225154" y="495104"/>
                  </a:lnTo>
                  <a:lnTo>
                    <a:pt x="1224457" y="497670"/>
                  </a:lnTo>
                  <a:lnTo>
                    <a:pt x="1223755" y="500235"/>
                  </a:lnTo>
                  <a:lnTo>
                    <a:pt x="1223048" y="502798"/>
                  </a:lnTo>
                  <a:lnTo>
                    <a:pt x="1222336" y="505360"/>
                  </a:lnTo>
                  <a:lnTo>
                    <a:pt x="1221618" y="507920"/>
                  </a:lnTo>
                  <a:lnTo>
                    <a:pt x="1220894" y="510478"/>
                  </a:lnTo>
                  <a:lnTo>
                    <a:pt x="1220165" y="513036"/>
                  </a:lnTo>
                  <a:lnTo>
                    <a:pt x="1219432" y="515591"/>
                  </a:lnTo>
                  <a:lnTo>
                    <a:pt x="1218692" y="518145"/>
                  </a:lnTo>
                  <a:lnTo>
                    <a:pt x="1217947" y="520698"/>
                  </a:lnTo>
                  <a:lnTo>
                    <a:pt x="1217197" y="523249"/>
                  </a:lnTo>
                  <a:lnTo>
                    <a:pt x="1216442" y="525798"/>
                  </a:lnTo>
                  <a:lnTo>
                    <a:pt x="1215681" y="528346"/>
                  </a:lnTo>
                  <a:lnTo>
                    <a:pt x="1214915" y="530892"/>
                  </a:lnTo>
                  <a:lnTo>
                    <a:pt x="1214144" y="533436"/>
                  </a:lnTo>
                  <a:lnTo>
                    <a:pt x="1213367" y="535979"/>
                  </a:lnTo>
                  <a:lnTo>
                    <a:pt x="1212585" y="538521"/>
                  </a:lnTo>
                  <a:lnTo>
                    <a:pt x="1211797" y="541060"/>
                  </a:lnTo>
                  <a:lnTo>
                    <a:pt x="1211005" y="543598"/>
                  </a:lnTo>
                  <a:lnTo>
                    <a:pt x="1210207" y="546135"/>
                  </a:lnTo>
                  <a:lnTo>
                    <a:pt x="1209403" y="548669"/>
                  </a:lnTo>
                  <a:lnTo>
                    <a:pt x="1208595" y="551202"/>
                  </a:lnTo>
                  <a:lnTo>
                    <a:pt x="1207781" y="553734"/>
                  </a:lnTo>
                  <a:lnTo>
                    <a:pt x="1206961" y="556263"/>
                  </a:lnTo>
                  <a:lnTo>
                    <a:pt x="1206137" y="558791"/>
                  </a:lnTo>
                  <a:lnTo>
                    <a:pt x="1205307" y="561317"/>
                  </a:lnTo>
                  <a:lnTo>
                    <a:pt x="1204472" y="563842"/>
                  </a:lnTo>
                  <a:lnTo>
                    <a:pt x="1203631" y="566364"/>
                  </a:lnTo>
                  <a:lnTo>
                    <a:pt x="1202786" y="568885"/>
                  </a:lnTo>
                  <a:lnTo>
                    <a:pt x="1201935" y="571404"/>
                  </a:lnTo>
                  <a:lnTo>
                    <a:pt x="1201078" y="573921"/>
                  </a:lnTo>
                  <a:lnTo>
                    <a:pt x="1200217" y="576437"/>
                  </a:lnTo>
                  <a:lnTo>
                    <a:pt x="1199350" y="578950"/>
                  </a:lnTo>
                  <a:lnTo>
                    <a:pt x="1198478" y="581462"/>
                  </a:lnTo>
                  <a:lnTo>
                    <a:pt x="1197600" y="583972"/>
                  </a:lnTo>
                  <a:lnTo>
                    <a:pt x="1196718" y="586480"/>
                  </a:lnTo>
                  <a:lnTo>
                    <a:pt x="1195830" y="588987"/>
                  </a:lnTo>
                  <a:lnTo>
                    <a:pt x="1194937" y="591491"/>
                  </a:lnTo>
                  <a:lnTo>
                    <a:pt x="1194039" y="593994"/>
                  </a:lnTo>
                  <a:lnTo>
                    <a:pt x="1193135" y="596494"/>
                  </a:lnTo>
                  <a:lnTo>
                    <a:pt x="1192226" y="598993"/>
                  </a:lnTo>
                  <a:lnTo>
                    <a:pt x="1191312" y="601490"/>
                  </a:lnTo>
                  <a:lnTo>
                    <a:pt x="1190393" y="603985"/>
                  </a:lnTo>
                  <a:lnTo>
                    <a:pt x="1189468" y="606478"/>
                  </a:lnTo>
                  <a:lnTo>
                    <a:pt x="1188539" y="608969"/>
                  </a:lnTo>
                  <a:lnTo>
                    <a:pt x="1187604" y="611458"/>
                  </a:lnTo>
                  <a:lnTo>
                    <a:pt x="1186664" y="613945"/>
                  </a:lnTo>
                  <a:lnTo>
                    <a:pt x="1185718" y="616431"/>
                  </a:lnTo>
                  <a:lnTo>
                    <a:pt x="1184767" y="618914"/>
                  </a:lnTo>
                  <a:lnTo>
                    <a:pt x="1183812" y="621395"/>
                  </a:lnTo>
                  <a:lnTo>
                    <a:pt x="1182851" y="623874"/>
                  </a:lnTo>
                  <a:lnTo>
                    <a:pt x="1181885" y="626351"/>
                  </a:lnTo>
                  <a:lnTo>
                    <a:pt x="1180913" y="628826"/>
                  </a:lnTo>
                  <a:lnTo>
                    <a:pt x="1179937" y="631300"/>
                  </a:lnTo>
                  <a:lnTo>
                    <a:pt x="1178955" y="633771"/>
                  </a:lnTo>
                  <a:lnTo>
                    <a:pt x="1177968" y="636240"/>
                  </a:lnTo>
                  <a:lnTo>
                    <a:pt x="1176976" y="638707"/>
                  </a:lnTo>
                  <a:lnTo>
                    <a:pt x="1175979" y="641171"/>
                  </a:lnTo>
                  <a:lnTo>
                    <a:pt x="1174977" y="643634"/>
                  </a:lnTo>
                  <a:lnTo>
                    <a:pt x="1173969" y="646095"/>
                  </a:lnTo>
                  <a:lnTo>
                    <a:pt x="1172956" y="648553"/>
                  </a:lnTo>
                  <a:lnTo>
                    <a:pt x="1171939" y="651010"/>
                  </a:lnTo>
                  <a:lnTo>
                    <a:pt x="1170915" y="653464"/>
                  </a:lnTo>
                  <a:lnTo>
                    <a:pt x="1169887" y="655916"/>
                  </a:lnTo>
                  <a:lnTo>
                    <a:pt x="1168854" y="658366"/>
                  </a:lnTo>
                  <a:lnTo>
                    <a:pt x="1167816" y="660814"/>
                  </a:lnTo>
                  <a:lnTo>
                    <a:pt x="1166772" y="663259"/>
                  </a:lnTo>
                  <a:lnTo>
                    <a:pt x="1165723" y="665703"/>
                  </a:lnTo>
                  <a:lnTo>
                    <a:pt x="1164670" y="668144"/>
                  </a:lnTo>
                  <a:lnTo>
                    <a:pt x="1163611" y="670583"/>
                  </a:lnTo>
                  <a:lnTo>
                    <a:pt x="1162547" y="673020"/>
                  </a:lnTo>
                  <a:lnTo>
                    <a:pt x="1161478" y="675454"/>
                  </a:lnTo>
                  <a:lnTo>
                    <a:pt x="1160404" y="677886"/>
                  </a:lnTo>
                  <a:lnTo>
                    <a:pt x="1159324" y="680316"/>
                  </a:lnTo>
                  <a:lnTo>
                    <a:pt x="1158240" y="682744"/>
                  </a:lnTo>
                  <a:lnTo>
                    <a:pt x="1157150" y="685170"/>
                  </a:lnTo>
                  <a:lnTo>
                    <a:pt x="1156056" y="687593"/>
                  </a:lnTo>
                  <a:lnTo>
                    <a:pt x="1154957" y="690014"/>
                  </a:lnTo>
                  <a:lnTo>
                    <a:pt x="1153852" y="692432"/>
                  </a:lnTo>
                  <a:lnTo>
                    <a:pt x="1152742" y="694849"/>
                  </a:lnTo>
                  <a:lnTo>
                    <a:pt x="1151627" y="697263"/>
                  </a:lnTo>
                  <a:lnTo>
                    <a:pt x="1150507" y="699674"/>
                  </a:lnTo>
                  <a:lnTo>
                    <a:pt x="1149383" y="702083"/>
                  </a:lnTo>
                  <a:lnTo>
                    <a:pt x="1148252" y="704490"/>
                  </a:lnTo>
                  <a:lnTo>
                    <a:pt x="1147117" y="706895"/>
                  </a:lnTo>
                  <a:lnTo>
                    <a:pt x="1145977" y="709297"/>
                  </a:lnTo>
                  <a:lnTo>
                    <a:pt x="1144832" y="711697"/>
                  </a:lnTo>
                  <a:lnTo>
                    <a:pt x="1143682" y="714094"/>
                  </a:lnTo>
                  <a:lnTo>
                    <a:pt x="1142527" y="716489"/>
                  </a:lnTo>
                  <a:lnTo>
                    <a:pt x="1141367" y="718882"/>
                  </a:lnTo>
                  <a:lnTo>
                    <a:pt x="1140202" y="721272"/>
                  </a:lnTo>
                  <a:lnTo>
                    <a:pt x="1139032" y="723659"/>
                  </a:lnTo>
                  <a:lnTo>
                    <a:pt x="1137857" y="726044"/>
                  </a:lnTo>
                  <a:lnTo>
                    <a:pt x="1136677" y="728427"/>
                  </a:lnTo>
                  <a:lnTo>
                    <a:pt x="1135492" y="730807"/>
                  </a:lnTo>
                  <a:lnTo>
                    <a:pt x="1134302" y="733185"/>
                  </a:lnTo>
                  <a:lnTo>
                    <a:pt x="1133106" y="735560"/>
                  </a:lnTo>
                  <a:lnTo>
                    <a:pt x="1131906" y="737933"/>
                  </a:lnTo>
                  <a:lnTo>
                    <a:pt x="1130701" y="740303"/>
                  </a:lnTo>
                  <a:lnTo>
                    <a:pt x="1129491" y="742671"/>
                  </a:lnTo>
                  <a:lnTo>
                    <a:pt x="1128276" y="745036"/>
                  </a:lnTo>
                  <a:lnTo>
                    <a:pt x="1127057" y="747398"/>
                  </a:lnTo>
                  <a:lnTo>
                    <a:pt x="1125832" y="749758"/>
                  </a:lnTo>
                  <a:lnTo>
                    <a:pt x="1124602" y="752116"/>
                  </a:lnTo>
                  <a:lnTo>
                    <a:pt x="1123367" y="754471"/>
                  </a:lnTo>
                  <a:lnTo>
                    <a:pt x="1122128" y="756823"/>
                  </a:lnTo>
                  <a:lnTo>
                    <a:pt x="1120883" y="759173"/>
                  </a:lnTo>
                  <a:lnTo>
                    <a:pt x="1119633" y="761519"/>
                  </a:lnTo>
                  <a:lnTo>
                    <a:pt x="1118379" y="763864"/>
                  </a:lnTo>
                  <a:lnTo>
                    <a:pt x="1117120" y="766206"/>
                  </a:lnTo>
                  <a:lnTo>
                    <a:pt x="1115856" y="768545"/>
                  </a:lnTo>
                  <a:lnTo>
                    <a:pt x="1114586" y="770881"/>
                  </a:lnTo>
                  <a:lnTo>
                    <a:pt x="1113313" y="773215"/>
                  </a:lnTo>
                  <a:lnTo>
                    <a:pt x="1112034" y="775546"/>
                  </a:lnTo>
                  <a:lnTo>
                    <a:pt x="1110750" y="777875"/>
                  </a:lnTo>
                  <a:lnTo>
                    <a:pt x="1109461" y="780201"/>
                  </a:lnTo>
                  <a:lnTo>
                    <a:pt x="1108168" y="782524"/>
                  </a:lnTo>
                  <a:lnTo>
                    <a:pt x="1106869" y="784844"/>
                  </a:lnTo>
                  <a:lnTo>
                    <a:pt x="1105566" y="787162"/>
                  </a:lnTo>
                  <a:lnTo>
                    <a:pt x="1104258" y="789477"/>
                  </a:lnTo>
                  <a:lnTo>
                    <a:pt x="1102945" y="791789"/>
                  </a:lnTo>
                  <a:lnTo>
                    <a:pt x="1101627" y="794098"/>
                  </a:lnTo>
                  <a:lnTo>
                    <a:pt x="1100304" y="796405"/>
                  </a:lnTo>
                  <a:lnTo>
                    <a:pt x="1098977" y="798709"/>
                  </a:lnTo>
                  <a:lnTo>
                    <a:pt x="1097645" y="801010"/>
                  </a:lnTo>
                  <a:lnTo>
                    <a:pt x="1096308" y="803308"/>
                  </a:lnTo>
                  <a:lnTo>
                    <a:pt x="1094966" y="805604"/>
                  </a:lnTo>
                  <a:lnTo>
                    <a:pt x="1093619" y="807896"/>
                  </a:lnTo>
                  <a:lnTo>
                    <a:pt x="1092267" y="810186"/>
                  </a:lnTo>
                  <a:lnTo>
                    <a:pt x="1090911" y="812473"/>
                  </a:lnTo>
                  <a:lnTo>
                    <a:pt x="1089550" y="814757"/>
                  </a:lnTo>
                  <a:lnTo>
                    <a:pt x="1088184" y="817038"/>
                  </a:lnTo>
                  <a:lnTo>
                    <a:pt x="1086814" y="819317"/>
                  </a:lnTo>
                  <a:lnTo>
                    <a:pt x="1085438" y="821592"/>
                  </a:lnTo>
                  <a:lnTo>
                    <a:pt x="1084058" y="823865"/>
                  </a:lnTo>
                  <a:lnTo>
                    <a:pt x="1082673" y="826135"/>
                  </a:lnTo>
                  <a:lnTo>
                    <a:pt x="1081284" y="828402"/>
                  </a:lnTo>
                  <a:lnTo>
                    <a:pt x="1079889" y="830665"/>
                  </a:lnTo>
                  <a:lnTo>
                    <a:pt x="1078490" y="832926"/>
                  </a:lnTo>
                  <a:lnTo>
                    <a:pt x="1077086" y="835184"/>
                  </a:lnTo>
                  <a:lnTo>
                    <a:pt x="1075677" y="837440"/>
                  </a:lnTo>
                  <a:lnTo>
                    <a:pt x="1074264" y="839692"/>
                  </a:lnTo>
                  <a:lnTo>
                    <a:pt x="1072846" y="841941"/>
                  </a:lnTo>
                  <a:lnTo>
                    <a:pt x="1071423" y="844187"/>
                  </a:lnTo>
                  <a:lnTo>
                    <a:pt x="1069995" y="846430"/>
                  </a:lnTo>
                  <a:lnTo>
                    <a:pt x="1068563" y="848671"/>
                  </a:lnTo>
                  <a:lnTo>
                    <a:pt x="1067127" y="850908"/>
                  </a:lnTo>
                  <a:lnTo>
                    <a:pt x="1065685" y="853142"/>
                  </a:lnTo>
                  <a:lnTo>
                    <a:pt x="1064239" y="855373"/>
                  </a:lnTo>
                  <a:lnTo>
                    <a:pt x="1062788" y="857602"/>
                  </a:lnTo>
                  <a:lnTo>
                    <a:pt x="1061332" y="859827"/>
                  </a:lnTo>
                  <a:lnTo>
                    <a:pt x="1059872" y="862049"/>
                  </a:lnTo>
                  <a:lnTo>
                    <a:pt x="1058407" y="864268"/>
                  </a:lnTo>
                  <a:lnTo>
                    <a:pt x="1056937" y="866484"/>
                  </a:lnTo>
                  <a:lnTo>
                    <a:pt x="1055463" y="868697"/>
                  </a:lnTo>
                  <a:lnTo>
                    <a:pt x="1053984" y="870906"/>
                  </a:lnTo>
                  <a:lnTo>
                    <a:pt x="1052501" y="873113"/>
                  </a:lnTo>
                  <a:lnTo>
                    <a:pt x="1051013" y="875317"/>
                  </a:lnTo>
                  <a:lnTo>
                    <a:pt x="1049520" y="877517"/>
                  </a:lnTo>
                  <a:lnTo>
                    <a:pt x="1048023" y="879714"/>
                  </a:lnTo>
                  <a:lnTo>
                    <a:pt x="1046521" y="881908"/>
                  </a:lnTo>
                  <a:lnTo>
                    <a:pt x="1045015" y="884099"/>
                  </a:lnTo>
                  <a:lnTo>
                    <a:pt x="1043503" y="886287"/>
                  </a:lnTo>
                  <a:lnTo>
                    <a:pt x="1041988" y="888472"/>
                  </a:lnTo>
                  <a:lnTo>
                    <a:pt x="1040468" y="890653"/>
                  </a:lnTo>
                  <a:lnTo>
                    <a:pt x="1038943" y="892831"/>
                  </a:lnTo>
                  <a:lnTo>
                    <a:pt x="1037414" y="895007"/>
                  </a:lnTo>
                  <a:lnTo>
                    <a:pt x="1035880" y="897178"/>
                  </a:lnTo>
                  <a:lnTo>
                    <a:pt x="1034341" y="899347"/>
                  </a:lnTo>
                  <a:lnTo>
                    <a:pt x="1032798" y="901512"/>
                  </a:lnTo>
                  <a:lnTo>
                    <a:pt x="1031251" y="903675"/>
                  </a:lnTo>
                  <a:lnTo>
                    <a:pt x="1029699" y="905834"/>
                  </a:lnTo>
                  <a:lnTo>
                    <a:pt x="1028142" y="907989"/>
                  </a:lnTo>
                  <a:lnTo>
                    <a:pt x="1026581" y="910142"/>
                  </a:lnTo>
                  <a:lnTo>
                    <a:pt x="1025016" y="912291"/>
                  </a:lnTo>
                  <a:lnTo>
                    <a:pt x="1023445" y="914437"/>
                  </a:lnTo>
                  <a:lnTo>
                    <a:pt x="1021871" y="916579"/>
                  </a:lnTo>
                  <a:lnTo>
                    <a:pt x="1020292" y="918719"/>
                  </a:lnTo>
                  <a:lnTo>
                    <a:pt x="1018708" y="920854"/>
                  </a:lnTo>
                  <a:lnTo>
                    <a:pt x="1017120" y="922987"/>
                  </a:lnTo>
                  <a:lnTo>
                    <a:pt x="1015528" y="925116"/>
                  </a:lnTo>
                  <a:lnTo>
                    <a:pt x="1013931" y="927243"/>
                  </a:lnTo>
                  <a:lnTo>
                    <a:pt x="1012329" y="929365"/>
                  </a:lnTo>
                  <a:lnTo>
                    <a:pt x="1010724" y="931484"/>
                  </a:lnTo>
                  <a:lnTo>
                    <a:pt x="1009114" y="933600"/>
                  </a:lnTo>
                  <a:lnTo>
                    <a:pt x="1007499" y="935713"/>
                  </a:lnTo>
                  <a:lnTo>
                    <a:pt x="1005880" y="937822"/>
                  </a:lnTo>
                  <a:lnTo>
                    <a:pt x="1004256" y="939927"/>
                  </a:lnTo>
                  <a:lnTo>
                    <a:pt x="1002628" y="942030"/>
                  </a:lnTo>
                  <a:lnTo>
                    <a:pt x="1000996" y="944129"/>
                  </a:lnTo>
                  <a:lnTo>
                    <a:pt x="999359" y="946224"/>
                  </a:lnTo>
                  <a:lnTo>
                    <a:pt x="997718" y="948316"/>
                  </a:lnTo>
                  <a:lnTo>
                    <a:pt x="996073" y="950405"/>
                  </a:lnTo>
                  <a:lnTo>
                    <a:pt x="994423" y="952490"/>
                  </a:lnTo>
                  <a:lnTo>
                    <a:pt x="992769" y="954572"/>
                  </a:lnTo>
                  <a:lnTo>
                    <a:pt x="991110" y="956650"/>
                  </a:lnTo>
                  <a:lnTo>
                    <a:pt x="989447" y="958725"/>
                  </a:lnTo>
                  <a:lnTo>
                    <a:pt x="987780" y="960796"/>
                  </a:lnTo>
                  <a:lnTo>
                    <a:pt x="986108" y="962864"/>
                  </a:lnTo>
                  <a:lnTo>
                    <a:pt x="984432" y="964928"/>
                  </a:lnTo>
                  <a:lnTo>
                    <a:pt x="982752" y="966988"/>
                  </a:lnTo>
                  <a:lnTo>
                    <a:pt x="981067" y="969046"/>
                  </a:lnTo>
                  <a:lnTo>
                    <a:pt x="979378" y="971099"/>
                  </a:lnTo>
                  <a:lnTo>
                    <a:pt x="977685" y="973149"/>
                  </a:lnTo>
                  <a:lnTo>
                    <a:pt x="975988" y="975196"/>
                  </a:lnTo>
                  <a:lnTo>
                    <a:pt x="974286" y="977239"/>
                  </a:lnTo>
                  <a:lnTo>
                    <a:pt x="972580" y="979279"/>
                  </a:lnTo>
                  <a:lnTo>
                    <a:pt x="970870" y="981314"/>
                  </a:lnTo>
                  <a:lnTo>
                    <a:pt x="969155" y="983346"/>
                  </a:lnTo>
                  <a:lnTo>
                    <a:pt x="967436" y="985375"/>
                  </a:lnTo>
                  <a:lnTo>
                    <a:pt x="965713" y="987400"/>
                  </a:lnTo>
                  <a:lnTo>
                    <a:pt x="963986" y="989422"/>
                  </a:lnTo>
                  <a:lnTo>
                    <a:pt x="962254" y="991440"/>
                  </a:lnTo>
                  <a:lnTo>
                    <a:pt x="960519" y="993454"/>
                  </a:lnTo>
                  <a:lnTo>
                    <a:pt x="958778" y="995464"/>
                  </a:lnTo>
                  <a:lnTo>
                    <a:pt x="957034" y="997471"/>
                  </a:lnTo>
                  <a:lnTo>
                    <a:pt x="955286" y="999474"/>
                  </a:lnTo>
                  <a:lnTo>
                    <a:pt x="953533" y="1001474"/>
                  </a:lnTo>
                  <a:lnTo>
                    <a:pt x="951777" y="1003470"/>
                  </a:lnTo>
                  <a:lnTo>
                    <a:pt x="950016" y="1005462"/>
                  </a:lnTo>
                  <a:lnTo>
                    <a:pt x="948250" y="1007451"/>
                  </a:lnTo>
                  <a:lnTo>
                    <a:pt x="946481" y="1009436"/>
                  </a:lnTo>
                  <a:lnTo>
                    <a:pt x="944708" y="1011417"/>
                  </a:lnTo>
                  <a:lnTo>
                    <a:pt x="942930" y="1013394"/>
                  </a:lnTo>
                  <a:lnTo>
                    <a:pt x="941148" y="1015368"/>
                  </a:lnTo>
                  <a:lnTo>
                    <a:pt x="939363" y="1017338"/>
                  </a:lnTo>
                  <a:lnTo>
                    <a:pt x="937573" y="1019304"/>
                  </a:lnTo>
                  <a:lnTo>
                    <a:pt x="935779" y="1021266"/>
                  </a:lnTo>
                  <a:lnTo>
                    <a:pt x="933980" y="1023225"/>
                  </a:lnTo>
                  <a:lnTo>
                    <a:pt x="932178" y="1025180"/>
                  </a:lnTo>
                  <a:lnTo>
                    <a:pt x="930372" y="1027131"/>
                  </a:lnTo>
                  <a:lnTo>
                    <a:pt x="928561" y="1029078"/>
                  </a:lnTo>
                  <a:lnTo>
                    <a:pt x="926747" y="1031022"/>
                  </a:lnTo>
                  <a:lnTo>
                    <a:pt x="924928" y="1032961"/>
                  </a:lnTo>
                  <a:lnTo>
                    <a:pt x="923105" y="1034897"/>
                  </a:lnTo>
                  <a:lnTo>
                    <a:pt x="921279" y="1036830"/>
                  </a:lnTo>
                  <a:lnTo>
                    <a:pt x="919448" y="1038758"/>
                  </a:lnTo>
                  <a:lnTo>
                    <a:pt x="917613" y="1040682"/>
                  </a:lnTo>
                  <a:lnTo>
                    <a:pt x="915774" y="1042603"/>
                  </a:lnTo>
                  <a:lnTo>
                    <a:pt x="913932" y="1044520"/>
                  </a:lnTo>
                  <a:lnTo>
                    <a:pt x="912085" y="1046432"/>
                  </a:lnTo>
                  <a:lnTo>
                    <a:pt x="910234" y="1048341"/>
                  </a:lnTo>
                  <a:lnTo>
                    <a:pt x="908379" y="1050246"/>
                  </a:lnTo>
                  <a:lnTo>
                    <a:pt x="906520" y="1052148"/>
                  </a:lnTo>
                  <a:lnTo>
                    <a:pt x="904657" y="1054045"/>
                  </a:lnTo>
                  <a:lnTo>
                    <a:pt x="902790" y="1055938"/>
                  </a:lnTo>
                  <a:lnTo>
                    <a:pt x="900920" y="1057828"/>
                  </a:lnTo>
                  <a:lnTo>
                    <a:pt x="899045" y="1059713"/>
                  </a:lnTo>
                  <a:lnTo>
                    <a:pt x="897166" y="1061595"/>
                  </a:lnTo>
                  <a:lnTo>
                    <a:pt x="895284" y="1063473"/>
                  </a:lnTo>
                  <a:lnTo>
                    <a:pt x="893397" y="1065346"/>
                  </a:lnTo>
                  <a:lnTo>
                    <a:pt x="891507" y="1067216"/>
                  </a:lnTo>
                  <a:lnTo>
                    <a:pt x="889612" y="1069082"/>
                  </a:lnTo>
                  <a:lnTo>
                    <a:pt x="887714" y="1070944"/>
                  </a:lnTo>
                  <a:lnTo>
                    <a:pt x="885812" y="1072802"/>
                  </a:lnTo>
                  <a:lnTo>
                    <a:pt x="883906" y="1074655"/>
                  </a:lnTo>
                  <a:lnTo>
                    <a:pt x="881996" y="1076505"/>
                  </a:lnTo>
                  <a:lnTo>
                    <a:pt x="880082" y="1078351"/>
                  </a:lnTo>
                  <a:lnTo>
                    <a:pt x="878164" y="1080193"/>
                  </a:lnTo>
                  <a:lnTo>
                    <a:pt x="876243" y="1082031"/>
                  </a:lnTo>
                  <a:lnTo>
                    <a:pt x="874318" y="1083864"/>
                  </a:lnTo>
                  <a:lnTo>
                    <a:pt x="872388" y="1085694"/>
                  </a:lnTo>
                  <a:lnTo>
                    <a:pt x="870455" y="1087520"/>
                  </a:lnTo>
                  <a:lnTo>
                    <a:pt x="868518" y="1089342"/>
                  </a:lnTo>
                  <a:lnTo>
                    <a:pt x="866578" y="1091159"/>
                  </a:lnTo>
                  <a:lnTo>
                    <a:pt x="864633" y="1092973"/>
                  </a:lnTo>
                  <a:lnTo>
                    <a:pt x="862685" y="1094782"/>
                  </a:lnTo>
                  <a:lnTo>
                    <a:pt x="860733" y="1096588"/>
                  </a:lnTo>
                  <a:lnTo>
                    <a:pt x="858777" y="1098389"/>
                  </a:lnTo>
                  <a:lnTo>
                    <a:pt x="856817" y="1100186"/>
                  </a:lnTo>
                  <a:lnTo>
                    <a:pt x="854854" y="1101979"/>
                  </a:lnTo>
                  <a:lnTo>
                    <a:pt x="852887" y="1103768"/>
                  </a:lnTo>
                  <a:lnTo>
                    <a:pt x="850916" y="1105553"/>
                  </a:lnTo>
                  <a:lnTo>
                    <a:pt x="848942" y="1107334"/>
                  </a:lnTo>
                  <a:lnTo>
                    <a:pt x="846963" y="1109110"/>
                  </a:lnTo>
                  <a:lnTo>
                    <a:pt x="844981" y="1110882"/>
                  </a:lnTo>
                  <a:lnTo>
                    <a:pt x="842995" y="1112651"/>
                  </a:lnTo>
                  <a:lnTo>
                    <a:pt x="841006" y="1114415"/>
                  </a:lnTo>
                  <a:lnTo>
                    <a:pt x="839013" y="1116175"/>
                  </a:lnTo>
                  <a:lnTo>
                    <a:pt x="837016" y="1117930"/>
                  </a:lnTo>
                  <a:lnTo>
                    <a:pt x="835015" y="1119682"/>
                  </a:lnTo>
                  <a:lnTo>
                    <a:pt x="833011" y="1121429"/>
                  </a:lnTo>
                  <a:lnTo>
                    <a:pt x="831003" y="1123173"/>
                  </a:lnTo>
                  <a:lnTo>
                    <a:pt x="828992" y="1124911"/>
                  </a:lnTo>
                  <a:lnTo>
                    <a:pt x="826977" y="1126646"/>
                  </a:lnTo>
                  <a:lnTo>
                    <a:pt x="824958" y="1128377"/>
                  </a:lnTo>
                  <a:lnTo>
                    <a:pt x="822936" y="1130103"/>
                  </a:lnTo>
                  <a:lnTo>
                    <a:pt x="820910" y="1131825"/>
                  </a:lnTo>
                  <a:lnTo>
                    <a:pt x="818880" y="1133543"/>
                  </a:lnTo>
                  <a:lnTo>
                    <a:pt x="816847" y="1135256"/>
                  </a:lnTo>
                  <a:lnTo>
                    <a:pt x="814810" y="1136965"/>
                  </a:lnTo>
                  <a:lnTo>
                    <a:pt x="812770" y="1138670"/>
                  </a:lnTo>
                  <a:lnTo>
                    <a:pt x="810726" y="1140371"/>
                  </a:lnTo>
                  <a:lnTo>
                    <a:pt x="808679" y="1142068"/>
                  </a:lnTo>
                  <a:lnTo>
                    <a:pt x="806628" y="1143760"/>
                  </a:lnTo>
                  <a:lnTo>
                    <a:pt x="804573" y="1145448"/>
                  </a:lnTo>
                  <a:lnTo>
                    <a:pt x="802515" y="1147131"/>
                  </a:lnTo>
                  <a:lnTo>
                    <a:pt x="800454" y="1148810"/>
                  </a:lnTo>
                  <a:lnTo>
                    <a:pt x="798388" y="1150485"/>
                  </a:lnTo>
                  <a:lnTo>
                    <a:pt x="796320" y="1152155"/>
                  </a:lnTo>
                  <a:lnTo>
                    <a:pt x="794248" y="1153822"/>
                  </a:lnTo>
                  <a:lnTo>
                    <a:pt x="792172" y="1155483"/>
                  </a:lnTo>
                  <a:lnTo>
                    <a:pt x="790093" y="1157141"/>
                  </a:lnTo>
                  <a:lnTo>
                    <a:pt x="788011" y="1158794"/>
                  </a:lnTo>
                  <a:lnTo>
                    <a:pt x="785924" y="1160443"/>
                  </a:lnTo>
                  <a:lnTo>
                    <a:pt x="783835" y="1162087"/>
                  </a:lnTo>
                  <a:lnTo>
                    <a:pt x="781742" y="1163727"/>
                  </a:lnTo>
                  <a:lnTo>
                    <a:pt x="779646" y="1165363"/>
                  </a:lnTo>
                  <a:lnTo>
                    <a:pt x="777546" y="1166994"/>
                  </a:lnTo>
                  <a:lnTo>
                    <a:pt x="775443" y="1168621"/>
                  </a:lnTo>
                  <a:lnTo>
                    <a:pt x="773336" y="1170244"/>
                  </a:lnTo>
                  <a:lnTo>
                    <a:pt x="771226" y="1171861"/>
                  </a:lnTo>
                  <a:lnTo>
                    <a:pt x="769113" y="1173475"/>
                  </a:lnTo>
                  <a:lnTo>
                    <a:pt x="766996" y="1175084"/>
                  </a:lnTo>
                  <a:lnTo>
                    <a:pt x="764876" y="1176689"/>
                  </a:lnTo>
                  <a:lnTo>
                    <a:pt x="762753" y="1178289"/>
                  </a:lnTo>
                  <a:lnTo>
                    <a:pt x="760626" y="1179885"/>
                  </a:lnTo>
                  <a:lnTo>
                    <a:pt x="758496" y="1181476"/>
                  </a:lnTo>
                  <a:lnTo>
                    <a:pt x="756362" y="1183063"/>
                  </a:lnTo>
                  <a:lnTo>
                    <a:pt x="754226" y="1184646"/>
                  </a:lnTo>
                  <a:lnTo>
                    <a:pt x="752086" y="1186224"/>
                  </a:lnTo>
                  <a:lnTo>
                    <a:pt x="749942" y="1187797"/>
                  </a:lnTo>
                  <a:lnTo>
                    <a:pt x="747795" y="1189366"/>
                  </a:lnTo>
                  <a:lnTo>
                    <a:pt x="745645" y="1190931"/>
                  </a:lnTo>
                  <a:lnTo>
                    <a:pt x="743492" y="1192490"/>
                  </a:lnTo>
                  <a:lnTo>
                    <a:pt x="741335" y="1194046"/>
                  </a:lnTo>
                  <a:lnTo>
                    <a:pt x="739176" y="1195597"/>
                  </a:lnTo>
                  <a:lnTo>
                    <a:pt x="737013" y="1197143"/>
                  </a:lnTo>
                  <a:lnTo>
                    <a:pt x="734847" y="1198685"/>
                  </a:lnTo>
                  <a:lnTo>
                    <a:pt x="732677" y="1200222"/>
                  </a:lnTo>
                  <a:lnTo>
                    <a:pt x="730505" y="1201755"/>
                  </a:lnTo>
                  <a:lnTo>
                    <a:pt x="728329" y="1203283"/>
                  </a:lnTo>
                  <a:lnTo>
                    <a:pt x="726150" y="1204807"/>
                  </a:lnTo>
                  <a:lnTo>
                    <a:pt x="723967" y="1206326"/>
                  </a:lnTo>
                  <a:lnTo>
                    <a:pt x="721782" y="1207840"/>
                  </a:lnTo>
                  <a:lnTo>
                    <a:pt x="719593" y="1209350"/>
                  </a:lnTo>
                  <a:lnTo>
                    <a:pt x="717402" y="1210856"/>
                  </a:lnTo>
                  <a:lnTo>
                    <a:pt x="715207" y="1212356"/>
                  </a:lnTo>
                  <a:lnTo>
                    <a:pt x="713008" y="1213852"/>
                  </a:lnTo>
                  <a:lnTo>
                    <a:pt x="710807" y="1215344"/>
                  </a:lnTo>
                  <a:lnTo>
                    <a:pt x="708603" y="1216831"/>
                  </a:lnTo>
                  <a:lnTo>
                    <a:pt x="706395" y="1218313"/>
                  </a:lnTo>
                  <a:lnTo>
                    <a:pt x="704185" y="1219791"/>
                  </a:lnTo>
                  <a:lnTo>
                    <a:pt x="701972" y="1221264"/>
                  </a:lnTo>
                  <a:lnTo>
                    <a:pt x="699755" y="1222732"/>
                  </a:lnTo>
                  <a:lnTo>
                    <a:pt x="697535" y="1224196"/>
                  </a:lnTo>
                  <a:lnTo>
                    <a:pt x="695312" y="1225655"/>
                  </a:lnTo>
                  <a:lnTo>
                    <a:pt x="693086" y="1227109"/>
                  </a:lnTo>
                  <a:lnTo>
                    <a:pt x="690857" y="1228559"/>
                  </a:lnTo>
                  <a:lnTo>
                    <a:pt x="688626" y="1230004"/>
                  </a:lnTo>
                  <a:lnTo>
                    <a:pt x="686390" y="1231445"/>
                  </a:lnTo>
                  <a:lnTo>
                    <a:pt x="684153" y="1232880"/>
                  </a:lnTo>
                  <a:lnTo>
                    <a:pt x="681912" y="1234312"/>
                  </a:lnTo>
                  <a:lnTo>
                    <a:pt x="679667" y="1235738"/>
                  </a:lnTo>
                  <a:lnTo>
                    <a:pt x="677420" y="1237159"/>
                  </a:lnTo>
                  <a:lnTo>
                    <a:pt x="675171" y="1238576"/>
                  </a:lnTo>
                  <a:lnTo>
                    <a:pt x="672918" y="1239988"/>
                  </a:lnTo>
                  <a:lnTo>
                    <a:pt x="670662" y="1241396"/>
                  </a:lnTo>
                  <a:lnTo>
                    <a:pt x="668403" y="1242799"/>
                  </a:lnTo>
                  <a:lnTo>
                    <a:pt x="666141" y="1244197"/>
                  </a:lnTo>
                  <a:lnTo>
                    <a:pt x="663876" y="1245590"/>
                  </a:lnTo>
                  <a:lnTo>
                    <a:pt x="661609" y="1246978"/>
                  </a:lnTo>
                  <a:lnTo>
                    <a:pt x="659338" y="1248362"/>
                  </a:lnTo>
                  <a:lnTo>
                    <a:pt x="657065" y="1249741"/>
                  </a:lnTo>
                  <a:lnTo>
                    <a:pt x="654789" y="1251115"/>
                  </a:lnTo>
                  <a:lnTo>
                    <a:pt x="652510" y="1252485"/>
                  </a:lnTo>
                  <a:lnTo>
                    <a:pt x="650228" y="1253850"/>
                  </a:lnTo>
                  <a:lnTo>
                    <a:pt x="647943" y="1255209"/>
                  </a:lnTo>
                  <a:lnTo>
                    <a:pt x="645655" y="1256565"/>
                  </a:lnTo>
                  <a:lnTo>
                    <a:pt x="643365" y="1257915"/>
                  </a:lnTo>
                  <a:lnTo>
                    <a:pt x="641071" y="1259260"/>
                  </a:lnTo>
                  <a:lnTo>
                    <a:pt x="638775" y="1260601"/>
                  </a:lnTo>
                  <a:lnTo>
                    <a:pt x="636476" y="1261937"/>
                  </a:lnTo>
                  <a:close/>
                </a:path>
              </a:pathLst>
            </a:custGeom>
            <a:solidFill>
              <a:srgbClr val="FFF1E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41457" y="3294959"/>
              <a:ext cx="1903677" cy="2374279"/>
            </a:xfrm>
            <a:custGeom>
              <a:avLst/>
              <a:pathLst>
                <a:path w="1903677" h="2374279">
                  <a:moveTo>
                    <a:pt x="1258482" y="0"/>
                  </a:moveTo>
                  <a:lnTo>
                    <a:pt x="1259499" y="574"/>
                  </a:lnTo>
                  <a:lnTo>
                    <a:pt x="1261812" y="1886"/>
                  </a:lnTo>
                  <a:lnTo>
                    <a:pt x="1264122" y="3202"/>
                  </a:lnTo>
                  <a:lnTo>
                    <a:pt x="1266430" y="4523"/>
                  </a:lnTo>
                  <a:lnTo>
                    <a:pt x="1268734" y="5850"/>
                  </a:lnTo>
                  <a:lnTo>
                    <a:pt x="1271036" y="7181"/>
                  </a:lnTo>
                  <a:lnTo>
                    <a:pt x="1273335" y="8517"/>
                  </a:lnTo>
                  <a:lnTo>
                    <a:pt x="1275631" y="9857"/>
                  </a:lnTo>
                  <a:lnTo>
                    <a:pt x="1277924" y="11203"/>
                  </a:lnTo>
                  <a:lnTo>
                    <a:pt x="1280215" y="12553"/>
                  </a:lnTo>
                  <a:lnTo>
                    <a:pt x="1282503" y="13908"/>
                  </a:lnTo>
                  <a:lnTo>
                    <a:pt x="1284787" y="15268"/>
                  </a:lnTo>
                  <a:lnTo>
                    <a:pt x="1287069" y="16633"/>
                  </a:lnTo>
                  <a:lnTo>
                    <a:pt x="1289349" y="18002"/>
                  </a:lnTo>
                  <a:lnTo>
                    <a:pt x="1291625" y="19377"/>
                  </a:lnTo>
                  <a:lnTo>
                    <a:pt x="1293898" y="20755"/>
                  </a:lnTo>
                  <a:lnTo>
                    <a:pt x="1296169" y="22139"/>
                  </a:lnTo>
                  <a:lnTo>
                    <a:pt x="1298436" y="23528"/>
                  </a:lnTo>
                  <a:lnTo>
                    <a:pt x="1300701" y="24921"/>
                  </a:lnTo>
                  <a:lnTo>
                    <a:pt x="1302963" y="26319"/>
                  </a:lnTo>
                  <a:lnTo>
                    <a:pt x="1305222" y="27722"/>
                  </a:lnTo>
                  <a:lnTo>
                    <a:pt x="1307477" y="29129"/>
                  </a:lnTo>
                  <a:lnTo>
                    <a:pt x="1309730" y="30542"/>
                  </a:lnTo>
                  <a:lnTo>
                    <a:pt x="1311980" y="31958"/>
                  </a:lnTo>
                  <a:lnTo>
                    <a:pt x="1314227" y="33380"/>
                  </a:lnTo>
                  <a:lnTo>
                    <a:pt x="1316471" y="34806"/>
                  </a:lnTo>
                  <a:lnTo>
                    <a:pt x="1318712" y="36237"/>
                  </a:lnTo>
                  <a:lnTo>
                    <a:pt x="1320950" y="37673"/>
                  </a:lnTo>
                  <a:lnTo>
                    <a:pt x="1323185" y="39114"/>
                  </a:lnTo>
                  <a:lnTo>
                    <a:pt x="1325417" y="40558"/>
                  </a:lnTo>
                  <a:lnTo>
                    <a:pt x="1327646" y="42008"/>
                  </a:lnTo>
                  <a:lnTo>
                    <a:pt x="1329872" y="43463"/>
                  </a:lnTo>
                  <a:lnTo>
                    <a:pt x="1332095" y="44922"/>
                  </a:lnTo>
                  <a:lnTo>
                    <a:pt x="1334314" y="46386"/>
                  </a:lnTo>
                  <a:lnTo>
                    <a:pt x="1336531" y="47854"/>
                  </a:lnTo>
                  <a:lnTo>
                    <a:pt x="1338745" y="49327"/>
                  </a:lnTo>
                  <a:lnTo>
                    <a:pt x="1340955" y="50805"/>
                  </a:lnTo>
                  <a:lnTo>
                    <a:pt x="1343163" y="52287"/>
                  </a:lnTo>
                  <a:lnTo>
                    <a:pt x="1345367" y="53774"/>
                  </a:lnTo>
                  <a:lnTo>
                    <a:pt x="1347568" y="55265"/>
                  </a:lnTo>
                  <a:lnTo>
                    <a:pt x="1349766" y="56761"/>
                  </a:lnTo>
                  <a:lnTo>
                    <a:pt x="1351961" y="58262"/>
                  </a:lnTo>
                  <a:lnTo>
                    <a:pt x="1354153" y="59767"/>
                  </a:lnTo>
                  <a:lnTo>
                    <a:pt x="1356342" y="61277"/>
                  </a:lnTo>
                  <a:lnTo>
                    <a:pt x="1358527" y="62792"/>
                  </a:lnTo>
                  <a:lnTo>
                    <a:pt x="1360709" y="64311"/>
                  </a:lnTo>
                  <a:lnTo>
                    <a:pt x="1362888" y="65835"/>
                  </a:lnTo>
                  <a:lnTo>
                    <a:pt x="1365064" y="67363"/>
                  </a:lnTo>
                  <a:lnTo>
                    <a:pt x="1367237" y="68895"/>
                  </a:lnTo>
                  <a:lnTo>
                    <a:pt x="1369407" y="70433"/>
                  </a:lnTo>
                  <a:lnTo>
                    <a:pt x="1371573" y="71974"/>
                  </a:lnTo>
                  <a:lnTo>
                    <a:pt x="1373736" y="73521"/>
                  </a:lnTo>
                  <a:lnTo>
                    <a:pt x="1375895" y="75072"/>
                  </a:lnTo>
                  <a:lnTo>
                    <a:pt x="1378052" y="76627"/>
                  </a:lnTo>
                  <a:lnTo>
                    <a:pt x="1380205" y="78187"/>
                  </a:lnTo>
                  <a:lnTo>
                    <a:pt x="1382355" y="79752"/>
                  </a:lnTo>
                  <a:lnTo>
                    <a:pt x="1384502" y="81321"/>
                  </a:lnTo>
                  <a:lnTo>
                    <a:pt x="1386645" y="82894"/>
                  </a:lnTo>
                  <a:lnTo>
                    <a:pt x="1388785" y="84472"/>
                  </a:lnTo>
                  <a:lnTo>
                    <a:pt x="1390922" y="86054"/>
                  </a:lnTo>
                  <a:lnTo>
                    <a:pt x="1393056" y="87641"/>
                  </a:lnTo>
                  <a:lnTo>
                    <a:pt x="1395186" y="89233"/>
                  </a:lnTo>
                  <a:lnTo>
                    <a:pt x="1397313" y="90829"/>
                  </a:lnTo>
                  <a:lnTo>
                    <a:pt x="1399436" y="92429"/>
                  </a:lnTo>
                  <a:lnTo>
                    <a:pt x="1401556" y="94033"/>
                  </a:lnTo>
                  <a:lnTo>
                    <a:pt x="1403673" y="95643"/>
                  </a:lnTo>
                  <a:lnTo>
                    <a:pt x="1405786" y="97256"/>
                  </a:lnTo>
                  <a:lnTo>
                    <a:pt x="1407896" y="98874"/>
                  </a:lnTo>
                  <a:lnTo>
                    <a:pt x="1410003" y="100497"/>
                  </a:lnTo>
                  <a:lnTo>
                    <a:pt x="1412106" y="102123"/>
                  </a:lnTo>
                  <a:lnTo>
                    <a:pt x="1414206" y="103755"/>
                  </a:lnTo>
                  <a:lnTo>
                    <a:pt x="1416302" y="105390"/>
                  </a:lnTo>
                  <a:lnTo>
                    <a:pt x="1418395" y="107030"/>
                  </a:lnTo>
                  <a:lnTo>
                    <a:pt x="1420484" y="108675"/>
                  </a:lnTo>
                  <a:lnTo>
                    <a:pt x="1422570" y="110323"/>
                  </a:lnTo>
                  <a:lnTo>
                    <a:pt x="1424653" y="111977"/>
                  </a:lnTo>
                  <a:lnTo>
                    <a:pt x="1426732" y="113634"/>
                  </a:lnTo>
                  <a:lnTo>
                    <a:pt x="1428807" y="115296"/>
                  </a:lnTo>
                  <a:lnTo>
                    <a:pt x="1430880" y="116962"/>
                  </a:lnTo>
                  <a:lnTo>
                    <a:pt x="1432948" y="118633"/>
                  </a:lnTo>
                  <a:lnTo>
                    <a:pt x="1435013" y="120308"/>
                  </a:lnTo>
                  <a:lnTo>
                    <a:pt x="1437075" y="121987"/>
                  </a:lnTo>
                  <a:lnTo>
                    <a:pt x="1439133" y="123670"/>
                  </a:lnTo>
                  <a:lnTo>
                    <a:pt x="1441187" y="125358"/>
                  </a:lnTo>
                  <a:lnTo>
                    <a:pt x="1443239" y="127050"/>
                  </a:lnTo>
                  <a:lnTo>
                    <a:pt x="1445286" y="128747"/>
                  </a:lnTo>
                  <a:lnTo>
                    <a:pt x="1447330" y="130447"/>
                  </a:lnTo>
                  <a:lnTo>
                    <a:pt x="1449370" y="132152"/>
                  </a:lnTo>
                  <a:lnTo>
                    <a:pt x="1451407" y="133861"/>
                  </a:lnTo>
                  <a:lnTo>
                    <a:pt x="1453440" y="135575"/>
                  </a:lnTo>
                  <a:lnTo>
                    <a:pt x="1455470" y="137293"/>
                  </a:lnTo>
                  <a:lnTo>
                    <a:pt x="1457495" y="139015"/>
                  </a:lnTo>
                  <a:lnTo>
                    <a:pt x="1459518" y="140741"/>
                  </a:lnTo>
                  <a:lnTo>
                    <a:pt x="1461537" y="142472"/>
                  </a:lnTo>
                  <a:lnTo>
                    <a:pt x="1463552" y="144206"/>
                  </a:lnTo>
                  <a:lnTo>
                    <a:pt x="1465563" y="145945"/>
                  </a:lnTo>
                  <a:lnTo>
                    <a:pt x="1467571" y="147688"/>
                  </a:lnTo>
                  <a:lnTo>
                    <a:pt x="1469575" y="149436"/>
                  </a:lnTo>
                  <a:lnTo>
                    <a:pt x="1471576" y="151187"/>
                  </a:lnTo>
                  <a:lnTo>
                    <a:pt x="1473573" y="152943"/>
                  </a:lnTo>
                  <a:lnTo>
                    <a:pt x="1475566" y="154703"/>
                  </a:lnTo>
                  <a:lnTo>
                    <a:pt x="1477555" y="156467"/>
                  </a:lnTo>
                  <a:lnTo>
                    <a:pt x="1479541" y="158235"/>
                  </a:lnTo>
                  <a:lnTo>
                    <a:pt x="1481523" y="160008"/>
                  </a:lnTo>
                  <a:lnTo>
                    <a:pt x="1483501" y="161784"/>
                  </a:lnTo>
                  <a:lnTo>
                    <a:pt x="1485476" y="163565"/>
                  </a:lnTo>
                  <a:lnTo>
                    <a:pt x="1487447" y="165350"/>
                  </a:lnTo>
                  <a:lnTo>
                    <a:pt x="1489414" y="167138"/>
                  </a:lnTo>
                  <a:lnTo>
                    <a:pt x="1491377" y="168932"/>
                  </a:lnTo>
                  <a:lnTo>
                    <a:pt x="1493337" y="170729"/>
                  </a:lnTo>
                  <a:lnTo>
                    <a:pt x="1495293" y="172530"/>
                  </a:lnTo>
                  <a:lnTo>
                    <a:pt x="1497245" y="174335"/>
                  </a:lnTo>
                  <a:lnTo>
                    <a:pt x="1499193" y="176145"/>
                  </a:lnTo>
                  <a:lnTo>
                    <a:pt x="1501138" y="177958"/>
                  </a:lnTo>
                  <a:lnTo>
                    <a:pt x="1503078" y="179776"/>
                  </a:lnTo>
                  <a:lnTo>
                    <a:pt x="1505015" y="181597"/>
                  </a:lnTo>
                  <a:lnTo>
                    <a:pt x="1506948" y="183423"/>
                  </a:lnTo>
                  <a:lnTo>
                    <a:pt x="1508877" y="185253"/>
                  </a:lnTo>
                  <a:lnTo>
                    <a:pt x="1510803" y="187087"/>
                  </a:lnTo>
                  <a:lnTo>
                    <a:pt x="1512724" y="188925"/>
                  </a:lnTo>
                  <a:lnTo>
                    <a:pt x="1514642" y="190767"/>
                  </a:lnTo>
                  <a:lnTo>
                    <a:pt x="1516555" y="192612"/>
                  </a:lnTo>
                  <a:lnTo>
                    <a:pt x="1518466" y="194462"/>
                  </a:lnTo>
                  <a:lnTo>
                    <a:pt x="1520372" y="196316"/>
                  </a:lnTo>
                  <a:lnTo>
                    <a:pt x="1522274" y="198174"/>
                  </a:lnTo>
                  <a:lnTo>
                    <a:pt x="1524172" y="200036"/>
                  </a:lnTo>
                  <a:lnTo>
                    <a:pt x="1526066" y="201901"/>
                  </a:lnTo>
                  <a:lnTo>
                    <a:pt x="1527957" y="203772"/>
                  </a:lnTo>
                  <a:lnTo>
                    <a:pt x="1529843" y="205645"/>
                  </a:lnTo>
                  <a:lnTo>
                    <a:pt x="1531726" y="207523"/>
                  </a:lnTo>
                  <a:lnTo>
                    <a:pt x="1533605" y="209405"/>
                  </a:lnTo>
                  <a:lnTo>
                    <a:pt x="1535479" y="211290"/>
                  </a:lnTo>
                  <a:lnTo>
                    <a:pt x="1537350" y="213179"/>
                  </a:lnTo>
                  <a:lnTo>
                    <a:pt x="1539217" y="215073"/>
                  </a:lnTo>
                  <a:lnTo>
                    <a:pt x="1541080" y="216970"/>
                  </a:lnTo>
                  <a:lnTo>
                    <a:pt x="1542939" y="218871"/>
                  </a:lnTo>
                  <a:lnTo>
                    <a:pt x="1544793" y="220776"/>
                  </a:lnTo>
                  <a:lnTo>
                    <a:pt x="1546644" y="222686"/>
                  </a:lnTo>
                  <a:lnTo>
                    <a:pt x="1548491" y="224598"/>
                  </a:lnTo>
                  <a:lnTo>
                    <a:pt x="1550334" y="226515"/>
                  </a:lnTo>
                  <a:lnTo>
                    <a:pt x="1552173" y="228436"/>
                  </a:lnTo>
                  <a:lnTo>
                    <a:pt x="1554008" y="230360"/>
                  </a:lnTo>
                  <a:lnTo>
                    <a:pt x="1555839" y="232288"/>
                  </a:lnTo>
                  <a:lnTo>
                    <a:pt x="1557665" y="234220"/>
                  </a:lnTo>
                  <a:lnTo>
                    <a:pt x="1559488" y="236156"/>
                  </a:lnTo>
                  <a:lnTo>
                    <a:pt x="1561307" y="238096"/>
                  </a:lnTo>
                  <a:lnTo>
                    <a:pt x="1563121" y="240039"/>
                  </a:lnTo>
                  <a:lnTo>
                    <a:pt x="1564931" y="241987"/>
                  </a:lnTo>
                  <a:lnTo>
                    <a:pt x="1566738" y="243938"/>
                  </a:lnTo>
                  <a:lnTo>
                    <a:pt x="1568540" y="245893"/>
                  </a:lnTo>
                  <a:lnTo>
                    <a:pt x="1570339" y="247852"/>
                  </a:lnTo>
                  <a:lnTo>
                    <a:pt x="1572132" y="249814"/>
                  </a:lnTo>
                  <a:lnTo>
                    <a:pt x="1573923" y="251780"/>
                  </a:lnTo>
                  <a:lnTo>
                    <a:pt x="1575708" y="253750"/>
                  </a:lnTo>
                  <a:lnTo>
                    <a:pt x="1577490" y="255724"/>
                  </a:lnTo>
                  <a:lnTo>
                    <a:pt x="1579268" y="257701"/>
                  </a:lnTo>
                  <a:lnTo>
                    <a:pt x="1581041" y="259682"/>
                  </a:lnTo>
                  <a:lnTo>
                    <a:pt x="1582810" y="261667"/>
                  </a:lnTo>
                  <a:lnTo>
                    <a:pt x="1584575" y="263656"/>
                  </a:lnTo>
                  <a:lnTo>
                    <a:pt x="1586336" y="265648"/>
                  </a:lnTo>
                  <a:lnTo>
                    <a:pt x="1588093" y="267643"/>
                  </a:lnTo>
                  <a:lnTo>
                    <a:pt x="1589846" y="269643"/>
                  </a:lnTo>
                  <a:lnTo>
                    <a:pt x="1591594" y="271646"/>
                  </a:lnTo>
                  <a:lnTo>
                    <a:pt x="1593338" y="273653"/>
                  </a:lnTo>
                  <a:lnTo>
                    <a:pt x="1595078" y="275664"/>
                  </a:lnTo>
                  <a:lnTo>
                    <a:pt x="1596814" y="277678"/>
                  </a:lnTo>
                  <a:lnTo>
                    <a:pt x="1598546" y="279696"/>
                  </a:lnTo>
                  <a:lnTo>
                    <a:pt x="1600273" y="281717"/>
                  </a:lnTo>
                  <a:lnTo>
                    <a:pt x="1601996" y="283742"/>
                  </a:lnTo>
                  <a:lnTo>
                    <a:pt x="1603715" y="285771"/>
                  </a:lnTo>
                  <a:lnTo>
                    <a:pt x="1605429" y="287803"/>
                  </a:lnTo>
                  <a:lnTo>
                    <a:pt x="1607140" y="289839"/>
                  </a:lnTo>
                  <a:lnTo>
                    <a:pt x="1608846" y="291878"/>
                  </a:lnTo>
                  <a:lnTo>
                    <a:pt x="1610547" y="293921"/>
                  </a:lnTo>
                  <a:lnTo>
                    <a:pt x="1612245" y="295968"/>
                  </a:lnTo>
                  <a:lnTo>
                    <a:pt x="1613938" y="298018"/>
                  </a:lnTo>
                  <a:lnTo>
                    <a:pt x="1615627" y="300072"/>
                  </a:lnTo>
                  <a:lnTo>
                    <a:pt x="1617311" y="302129"/>
                  </a:lnTo>
                  <a:lnTo>
                    <a:pt x="1618992" y="304190"/>
                  </a:lnTo>
                  <a:lnTo>
                    <a:pt x="1620668" y="306254"/>
                  </a:lnTo>
                  <a:lnTo>
                    <a:pt x="1622339" y="308322"/>
                  </a:lnTo>
                  <a:lnTo>
                    <a:pt x="1624007" y="310393"/>
                  </a:lnTo>
                  <a:lnTo>
                    <a:pt x="1625670" y="312468"/>
                  </a:lnTo>
                  <a:lnTo>
                    <a:pt x="1627328" y="314546"/>
                  </a:lnTo>
                  <a:lnTo>
                    <a:pt x="1628983" y="316628"/>
                  </a:lnTo>
                  <a:lnTo>
                    <a:pt x="1630632" y="318713"/>
                  </a:lnTo>
                  <a:lnTo>
                    <a:pt x="1632278" y="320801"/>
                  </a:lnTo>
                  <a:lnTo>
                    <a:pt x="1633919" y="322894"/>
                  </a:lnTo>
                  <a:lnTo>
                    <a:pt x="1635556" y="324989"/>
                  </a:lnTo>
                  <a:lnTo>
                    <a:pt x="1637188" y="327088"/>
                  </a:lnTo>
                  <a:lnTo>
                    <a:pt x="1638816" y="329190"/>
                  </a:lnTo>
                  <a:lnTo>
                    <a:pt x="1640440" y="331296"/>
                  </a:lnTo>
                  <a:lnTo>
                    <a:pt x="1642059" y="333405"/>
                  </a:lnTo>
                  <a:lnTo>
                    <a:pt x="1643673" y="335517"/>
                  </a:lnTo>
                  <a:lnTo>
                    <a:pt x="1645283" y="337633"/>
                  </a:lnTo>
                  <a:lnTo>
                    <a:pt x="1646889" y="339753"/>
                  </a:lnTo>
                  <a:lnTo>
                    <a:pt x="1648491" y="341875"/>
                  </a:lnTo>
                  <a:lnTo>
                    <a:pt x="1650088" y="344001"/>
                  </a:lnTo>
                  <a:lnTo>
                    <a:pt x="1651680" y="346130"/>
                  </a:lnTo>
                  <a:lnTo>
                    <a:pt x="1653268" y="348263"/>
                  </a:lnTo>
                  <a:lnTo>
                    <a:pt x="1654852" y="350399"/>
                  </a:lnTo>
                  <a:lnTo>
                    <a:pt x="1656431" y="352538"/>
                  </a:lnTo>
                  <a:lnTo>
                    <a:pt x="1658005" y="354681"/>
                  </a:lnTo>
                  <a:lnTo>
                    <a:pt x="1659575" y="356827"/>
                  </a:lnTo>
                  <a:lnTo>
                    <a:pt x="1661141" y="358976"/>
                  </a:lnTo>
                  <a:lnTo>
                    <a:pt x="1662702" y="361128"/>
                  </a:lnTo>
                  <a:lnTo>
                    <a:pt x="1664258" y="363284"/>
                  </a:lnTo>
                  <a:lnTo>
                    <a:pt x="1665811" y="365443"/>
                  </a:lnTo>
                  <a:lnTo>
                    <a:pt x="1667358" y="367605"/>
                  </a:lnTo>
                  <a:lnTo>
                    <a:pt x="1668901" y="369771"/>
                  </a:lnTo>
                  <a:lnTo>
                    <a:pt x="1670440" y="371939"/>
                  </a:lnTo>
                  <a:lnTo>
                    <a:pt x="1671973" y="374111"/>
                  </a:lnTo>
                  <a:lnTo>
                    <a:pt x="1673503" y="376286"/>
                  </a:lnTo>
                  <a:lnTo>
                    <a:pt x="1675027" y="378464"/>
                  </a:lnTo>
                  <a:lnTo>
                    <a:pt x="1676548" y="380646"/>
                  </a:lnTo>
                  <a:lnTo>
                    <a:pt x="1678063" y="382831"/>
                  </a:lnTo>
                  <a:lnTo>
                    <a:pt x="1679574" y="385018"/>
                  </a:lnTo>
                  <a:lnTo>
                    <a:pt x="1681081" y="387209"/>
                  </a:lnTo>
                  <a:lnTo>
                    <a:pt x="1682583" y="389404"/>
                  </a:lnTo>
                  <a:lnTo>
                    <a:pt x="1684080" y="391601"/>
                  </a:lnTo>
                  <a:lnTo>
                    <a:pt x="1685573" y="393801"/>
                  </a:lnTo>
                  <a:lnTo>
                    <a:pt x="1687061" y="396005"/>
                  </a:lnTo>
                  <a:lnTo>
                    <a:pt x="1688544" y="398211"/>
                  </a:lnTo>
                  <a:lnTo>
                    <a:pt x="1690023" y="400421"/>
                  </a:lnTo>
                  <a:lnTo>
                    <a:pt x="1691497" y="402634"/>
                  </a:lnTo>
                  <a:lnTo>
                    <a:pt x="1692967" y="404850"/>
                  </a:lnTo>
                  <a:lnTo>
                    <a:pt x="1694432" y="407069"/>
                  </a:lnTo>
                  <a:lnTo>
                    <a:pt x="1695892" y="409291"/>
                  </a:lnTo>
                  <a:lnTo>
                    <a:pt x="1697347" y="411516"/>
                  </a:lnTo>
                  <a:lnTo>
                    <a:pt x="1698798" y="413744"/>
                  </a:lnTo>
                  <a:lnTo>
                    <a:pt x="1700245" y="415975"/>
                  </a:lnTo>
                  <a:lnTo>
                    <a:pt x="1701686" y="418210"/>
                  </a:lnTo>
                  <a:lnTo>
                    <a:pt x="1703123" y="420447"/>
                  </a:lnTo>
                  <a:lnTo>
                    <a:pt x="1704555" y="422687"/>
                  </a:lnTo>
                  <a:lnTo>
                    <a:pt x="1705983" y="424930"/>
                  </a:lnTo>
                  <a:lnTo>
                    <a:pt x="1707406" y="427177"/>
                  </a:lnTo>
                  <a:lnTo>
                    <a:pt x="1708823" y="429426"/>
                  </a:lnTo>
                  <a:lnTo>
                    <a:pt x="1710237" y="431678"/>
                  </a:lnTo>
                  <a:lnTo>
                    <a:pt x="1711646" y="433933"/>
                  </a:lnTo>
                  <a:lnTo>
                    <a:pt x="1713050" y="436191"/>
                  </a:lnTo>
                  <a:lnTo>
                    <a:pt x="1714449" y="438452"/>
                  </a:lnTo>
                  <a:lnTo>
                    <a:pt x="1715843" y="440716"/>
                  </a:lnTo>
                  <a:lnTo>
                    <a:pt x="1717233" y="442983"/>
                  </a:lnTo>
                  <a:lnTo>
                    <a:pt x="1718618" y="445253"/>
                  </a:lnTo>
                  <a:lnTo>
                    <a:pt x="1719998" y="447525"/>
                  </a:lnTo>
                  <a:lnTo>
                    <a:pt x="1721373" y="449801"/>
                  </a:lnTo>
                  <a:lnTo>
                    <a:pt x="1722744" y="452079"/>
                  </a:lnTo>
                  <a:lnTo>
                    <a:pt x="1724110" y="454361"/>
                  </a:lnTo>
                  <a:lnTo>
                    <a:pt x="1725471" y="456645"/>
                  </a:lnTo>
                  <a:lnTo>
                    <a:pt x="1726827" y="458932"/>
                  </a:lnTo>
                  <a:lnTo>
                    <a:pt x="1728179" y="461221"/>
                  </a:lnTo>
                  <a:lnTo>
                    <a:pt x="1729526" y="463514"/>
                  </a:lnTo>
                  <a:lnTo>
                    <a:pt x="1730867" y="465810"/>
                  </a:lnTo>
                  <a:lnTo>
                    <a:pt x="1732204" y="468108"/>
                  </a:lnTo>
                  <a:lnTo>
                    <a:pt x="1733537" y="470409"/>
                  </a:lnTo>
                  <a:lnTo>
                    <a:pt x="1734864" y="472713"/>
                  </a:lnTo>
                  <a:lnTo>
                    <a:pt x="1736187" y="475020"/>
                  </a:lnTo>
                  <a:lnTo>
                    <a:pt x="1737505" y="477329"/>
                  </a:lnTo>
                  <a:lnTo>
                    <a:pt x="1738818" y="479641"/>
                  </a:lnTo>
                  <a:lnTo>
                    <a:pt x="1740126" y="481956"/>
                  </a:lnTo>
                  <a:lnTo>
                    <a:pt x="1741429" y="484273"/>
                  </a:lnTo>
                  <a:lnTo>
                    <a:pt x="1742727" y="486594"/>
                  </a:lnTo>
                  <a:lnTo>
                    <a:pt x="1744021" y="488917"/>
                  </a:lnTo>
                  <a:lnTo>
                    <a:pt x="1745309" y="491243"/>
                  </a:lnTo>
                  <a:lnTo>
                    <a:pt x="1746593" y="493571"/>
                  </a:lnTo>
                  <a:lnTo>
                    <a:pt x="1747872" y="495902"/>
                  </a:lnTo>
                  <a:lnTo>
                    <a:pt x="1749146" y="498236"/>
                  </a:lnTo>
                  <a:lnTo>
                    <a:pt x="1750415" y="500573"/>
                  </a:lnTo>
                  <a:lnTo>
                    <a:pt x="1751679" y="502912"/>
                  </a:lnTo>
                  <a:lnTo>
                    <a:pt x="1752939" y="505254"/>
                  </a:lnTo>
                  <a:lnTo>
                    <a:pt x="1754193" y="507598"/>
                  </a:lnTo>
                  <a:lnTo>
                    <a:pt x="1755443" y="509945"/>
                  </a:lnTo>
                  <a:lnTo>
                    <a:pt x="1756687" y="512295"/>
                  </a:lnTo>
                  <a:lnTo>
                    <a:pt x="1757927" y="514647"/>
                  </a:lnTo>
                  <a:lnTo>
                    <a:pt x="1759162" y="517002"/>
                  </a:lnTo>
                  <a:lnTo>
                    <a:pt x="1760392" y="519359"/>
                  </a:lnTo>
                  <a:lnTo>
                    <a:pt x="1761616" y="521719"/>
                  </a:lnTo>
                  <a:lnTo>
                    <a:pt x="1762836" y="524082"/>
                  </a:lnTo>
                  <a:lnTo>
                    <a:pt x="1764051" y="526447"/>
                  </a:lnTo>
                  <a:lnTo>
                    <a:pt x="1765261" y="528815"/>
                  </a:lnTo>
                  <a:lnTo>
                    <a:pt x="1766466" y="531185"/>
                  </a:lnTo>
                  <a:lnTo>
                    <a:pt x="1767666" y="533558"/>
                  </a:lnTo>
                  <a:lnTo>
                    <a:pt x="1768861" y="535933"/>
                  </a:lnTo>
                  <a:lnTo>
                    <a:pt x="1770051" y="538311"/>
                  </a:lnTo>
                  <a:lnTo>
                    <a:pt x="1771237" y="540691"/>
                  </a:lnTo>
                  <a:lnTo>
                    <a:pt x="1772416" y="543074"/>
                  </a:lnTo>
                  <a:lnTo>
                    <a:pt x="1773592" y="545459"/>
                  </a:lnTo>
                  <a:lnTo>
                    <a:pt x="1774762" y="547846"/>
                  </a:lnTo>
                  <a:lnTo>
                    <a:pt x="1775927" y="550236"/>
                  </a:lnTo>
                  <a:lnTo>
                    <a:pt x="1777087" y="552629"/>
                  </a:lnTo>
                  <a:lnTo>
                    <a:pt x="1778242" y="555024"/>
                  </a:lnTo>
                  <a:lnTo>
                    <a:pt x="1779392" y="557421"/>
                  </a:lnTo>
                  <a:lnTo>
                    <a:pt x="1780537" y="559821"/>
                  </a:lnTo>
                  <a:lnTo>
                    <a:pt x="1781677" y="562223"/>
                  </a:lnTo>
                  <a:lnTo>
                    <a:pt x="1782812" y="564627"/>
                  </a:lnTo>
                  <a:lnTo>
                    <a:pt x="1783942" y="567034"/>
                  </a:lnTo>
                  <a:lnTo>
                    <a:pt x="1785067" y="569443"/>
                  </a:lnTo>
                  <a:lnTo>
                    <a:pt x="1786187" y="571855"/>
                  </a:lnTo>
                  <a:lnTo>
                    <a:pt x="1787302" y="574269"/>
                  </a:lnTo>
                  <a:lnTo>
                    <a:pt x="1788411" y="576685"/>
                  </a:lnTo>
                  <a:lnTo>
                    <a:pt x="1789516" y="579104"/>
                  </a:lnTo>
                  <a:lnTo>
                    <a:pt x="1790616" y="581525"/>
                  </a:lnTo>
                  <a:lnTo>
                    <a:pt x="1791710" y="583948"/>
                  </a:lnTo>
                  <a:lnTo>
                    <a:pt x="1792800" y="586373"/>
                  </a:lnTo>
                  <a:lnTo>
                    <a:pt x="1793884" y="588801"/>
                  </a:lnTo>
                  <a:lnTo>
                    <a:pt x="1794963" y="591231"/>
                  </a:lnTo>
                  <a:lnTo>
                    <a:pt x="1796038" y="593663"/>
                  </a:lnTo>
                  <a:lnTo>
                    <a:pt x="1797107" y="596098"/>
                  </a:lnTo>
                  <a:lnTo>
                    <a:pt x="1798171" y="598535"/>
                  </a:lnTo>
                  <a:lnTo>
                    <a:pt x="1799229" y="600974"/>
                  </a:lnTo>
                  <a:lnTo>
                    <a:pt x="1800283" y="603415"/>
                  </a:lnTo>
                  <a:lnTo>
                    <a:pt x="1801332" y="605858"/>
                  </a:lnTo>
                  <a:lnTo>
                    <a:pt x="1802375" y="608304"/>
                  </a:lnTo>
                  <a:lnTo>
                    <a:pt x="1803414" y="610752"/>
                  </a:lnTo>
                  <a:lnTo>
                    <a:pt x="1804447" y="613202"/>
                  </a:lnTo>
                  <a:lnTo>
                    <a:pt x="1805475" y="615654"/>
                  </a:lnTo>
                  <a:lnTo>
                    <a:pt x="1806498" y="618108"/>
                  </a:lnTo>
                  <a:lnTo>
                    <a:pt x="1807516" y="620564"/>
                  </a:lnTo>
                  <a:lnTo>
                    <a:pt x="1808529" y="623023"/>
                  </a:lnTo>
                  <a:lnTo>
                    <a:pt x="1809536" y="625483"/>
                  </a:lnTo>
                  <a:lnTo>
                    <a:pt x="1810539" y="627946"/>
                  </a:lnTo>
                  <a:lnTo>
                    <a:pt x="1811536" y="630411"/>
                  </a:lnTo>
                  <a:lnTo>
                    <a:pt x="1812528" y="632878"/>
                  </a:lnTo>
                  <a:lnTo>
                    <a:pt x="1813515" y="635347"/>
                  </a:lnTo>
                  <a:lnTo>
                    <a:pt x="1814497" y="637818"/>
                  </a:lnTo>
                  <a:lnTo>
                    <a:pt x="1815473" y="640291"/>
                  </a:lnTo>
                  <a:lnTo>
                    <a:pt x="1816444" y="642766"/>
                  </a:lnTo>
                  <a:lnTo>
                    <a:pt x="1817411" y="645244"/>
                  </a:lnTo>
                  <a:lnTo>
                    <a:pt x="1818372" y="647723"/>
                  </a:lnTo>
                  <a:lnTo>
                    <a:pt x="1819327" y="650204"/>
                  </a:lnTo>
                  <a:lnTo>
                    <a:pt x="1820278" y="652687"/>
                  </a:lnTo>
                  <a:lnTo>
                    <a:pt x="1821223" y="655172"/>
                  </a:lnTo>
                  <a:lnTo>
                    <a:pt x="1822163" y="657659"/>
                  </a:lnTo>
                  <a:lnTo>
                    <a:pt x="1823098" y="660148"/>
                  </a:lnTo>
                  <a:lnTo>
                    <a:pt x="1824028" y="662640"/>
                  </a:lnTo>
                  <a:lnTo>
                    <a:pt x="1824953" y="665133"/>
                  </a:lnTo>
                  <a:lnTo>
                    <a:pt x="1825872" y="667628"/>
                  </a:lnTo>
                  <a:lnTo>
                    <a:pt x="1826786" y="670124"/>
                  </a:lnTo>
                  <a:lnTo>
                    <a:pt x="1827695" y="672623"/>
                  </a:lnTo>
                  <a:lnTo>
                    <a:pt x="1828598" y="675124"/>
                  </a:lnTo>
                  <a:lnTo>
                    <a:pt x="1829497" y="677626"/>
                  </a:lnTo>
                  <a:lnTo>
                    <a:pt x="1830390" y="680131"/>
                  </a:lnTo>
                  <a:lnTo>
                    <a:pt x="1831278" y="682637"/>
                  </a:lnTo>
                  <a:lnTo>
                    <a:pt x="1832160" y="685145"/>
                  </a:lnTo>
                  <a:lnTo>
                    <a:pt x="1833038" y="687655"/>
                  </a:lnTo>
                  <a:lnTo>
                    <a:pt x="1833910" y="690167"/>
                  </a:lnTo>
                  <a:lnTo>
                    <a:pt x="1834777" y="692681"/>
                  </a:lnTo>
                  <a:lnTo>
                    <a:pt x="1835638" y="695196"/>
                  </a:lnTo>
                  <a:lnTo>
                    <a:pt x="1836494" y="697714"/>
                  </a:lnTo>
                  <a:lnTo>
                    <a:pt x="1837346" y="700233"/>
                  </a:lnTo>
                  <a:lnTo>
                    <a:pt x="1838191" y="702754"/>
                  </a:lnTo>
                  <a:lnTo>
                    <a:pt x="1839032" y="705276"/>
                  </a:lnTo>
                  <a:lnTo>
                    <a:pt x="1839867" y="707801"/>
                  </a:lnTo>
                  <a:lnTo>
                    <a:pt x="1840697" y="710327"/>
                  </a:lnTo>
                  <a:lnTo>
                    <a:pt x="1841521" y="712855"/>
                  </a:lnTo>
                  <a:lnTo>
                    <a:pt x="1842340" y="715384"/>
                  </a:lnTo>
                  <a:lnTo>
                    <a:pt x="1843154" y="717915"/>
                  </a:lnTo>
                  <a:lnTo>
                    <a:pt x="1843963" y="720448"/>
                  </a:lnTo>
                  <a:lnTo>
                    <a:pt x="1844766" y="722983"/>
                  </a:lnTo>
                  <a:lnTo>
                    <a:pt x="1845564" y="725519"/>
                  </a:lnTo>
                  <a:lnTo>
                    <a:pt x="1846357" y="728057"/>
                  </a:lnTo>
                  <a:lnTo>
                    <a:pt x="1847144" y="730597"/>
                  </a:lnTo>
                  <a:lnTo>
                    <a:pt x="1847927" y="733138"/>
                  </a:lnTo>
                  <a:lnTo>
                    <a:pt x="1848704" y="735681"/>
                  </a:lnTo>
                  <a:lnTo>
                    <a:pt x="1849475" y="738226"/>
                  </a:lnTo>
                  <a:lnTo>
                    <a:pt x="1850241" y="740772"/>
                  </a:lnTo>
                  <a:lnTo>
                    <a:pt x="1851002" y="743320"/>
                  </a:lnTo>
                  <a:lnTo>
                    <a:pt x="1851757" y="745869"/>
                  </a:lnTo>
                  <a:lnTo>
                    <a:pt x="1852507" y="748420"/>
                  </a:lnTo>
                  <a:lnTo>
                    <a:pt x="1853252" y="750972"/>
                  </a:lnTo>
                  <a:lnTo>
                    <a:pt x="1853991" y="753526"/>
                  </a:lnTo>
                  <a:lnTo>
                    <a:pt x="1854725" y="756082"/>
                  </a:lnTo>
                  <a:lnTo>
                    <a:pt x="1855454" y="758639"/>
                  </a:lnTo>
                  <a:lnTo>
                    <a:pt x="1856177" y="761198"/>
                  </a:lnTo>
                  <a:lnTo>
                    <a:pt x="1856895" y="763758"/>
                  </a:lnTo>
                  <a:lnTo>
                    <a:pt x="1857608" y="766320"/>
                  </a:lnTo>
                  <a:lnTo>
                    <a:pt x="1858315" y="768883"/>
                  </a:lnTo>
                  <a:lnTo>
                    <a:pt x="1859017" y="771447"/>
                  </a:lnTo>
                  <a:lnTo>
                    <a:pt x="1859713" y="774014"/>
                  </a:lnTo>
                  <a:lnTo>
                    <a:pt x="1860404" y="776581"/>
                  </a:lnTo>
                  <a:lnTo>
                    <a:pt x="1861090" y="779150"/>
                  </a:lnTo>
                  <a:lnTo>
                    <a:pt x="1861770" y="781721"/>
                  </a:lnTo>
                  <a:lnTo>
                    <a:pt x="1862446" y="784292"/>
                  </a:lnTo>
                  <a:lnTo>
                    <a:pt x="1863115" y="786866"/>
                  </a:lnTo>
                  <a:lnTo>
                    <a:pt x="1863779" y="789440"/>
                  </a:lnTo>
                  <a:lnTo>
                    <a:pt x="1864438" y="792016"/>
                  </a:lnTo>
                  <a:lnTo>
                    <a:pt x="1865091" y="794594"/>
                  </a:lnTo>
                  <a:lnTo>
                    <a:pt x="1865739" y="797172"/>
                  </a:lnTo>
                  <a:lnTo>
                    <a:pt x="1866382" y="799753"/>
                  </a:lnTo>
                  <a:lnTo>
                    <a:pt x="1867019" y="802334"/>
                  </a:lnTo>
                  <a:lnTo>
                    <a:pt x="1867651" y="804917"/>
                  </a:lnTo>
                  <a:lnTo>
                    <a:pt x="1868277" y="807501"/>
                  </a:lnTo>
                  <a:lnTo>
                    <a:pt x="1868898" y="810086"/>
                  </a:lnTo>
                  <a:lnTo>
                    <a:pt x="1869514" y="812673"/>
                  </a:lnTo>
                  <a:lnTo>
                    <a:pt x="1870123" y="815261"/>
                  </a:lnTo>
                  <a:lnTo>
                    <a:pt x="1870728" y="817850"/>
                  </a:lnTo>
                  <a:lnTo>
                    <a:pt x="1871327" y="820441"/>
                  </a:lnTo>
                  <a:lnTo>
                    <a:pt x="1871921" y="823033"/>
                  </a:lnTo>
                  <a:lnTo>
                    <a:pt x="1872510" y="825625"/>
                  </a:lnTo>
                  <a:lnTo>
                    <a:pt x="1873092" y="828220"/>
                  </a:lnTo>
                  <a:lnTo>
                    <a:pt x="1873670" y="830815"/>
                  </a:lnTo>
                  <a:lnTo>
                    <a:pt x="1874242" y="833412"/>
                  </a:lnTo>
                  <a:lnTo>
                    <a:pt x="1874809" y="836010"/>
                  </a:lnTo>
                  <a:lnTo>
                    <a:pt x="1875370" y="838609"/>
                  </a:lnTo>
                  <a:lnTo>
                    <a:pt x="1875925" y="841209"/>
                  </a:lnTo>
                  <a:lnTo>
                    <a:pt x="1876476" y="843810"/>
                  </a:lnTo>
                  <a:lnTo>
                    <a:pt x="1877021" y="846413"/>
                  </a:lnTo>
                  <a:lnTo>
                    <a:pt x="1877560" y="849017"/>
                  </a:lnTo>
                  <a:lnTo>
                    <a:pt x="1878094" y="851621"/>
                  </a:lnTo>
                  <a:lnTo>
                    <a:pt x="1878622" y="854227"/>
                  </a:lnTo>
                  <a:lnTo>
                    <a:pt x="1879146" y="856834"/>
                  </a:lnTo>
                  <a:lnTo>
                    <a:pt x="1879663" y="859442"/>
                  </a:lnTo>
                  <a:lnTo>
                    <a:pt x="1880175" y="862051"/>
                  </a:lnTo>
                  <a:lnTo>
                    <a:pt x="1880682" y="864662"/>
                  </a:lnTo>
                  <a:lnTo>
                    <a:pt x="1881183" y="867273"/>
                  </a:lnTo>
                  <a:lnTo>
                    <a:pt x="1881678" y="869885"/>
                  </a:lnTo>
                  <a:lnTo>
                    <a:pt x="1882169" y="872498"/>
                  </a:lnTo>
                  <a:lnTo>
                    <a:pt x="1882653" y="875113"/>
                  </a:lnTo>
                  <a:lnTo>
                    <a:pt x="1883132" y="877728"/>
                  </a:lnTo>
                  <a:lnTo>
                    <a:pt x="1883606" y="880344"/>
                  </a:lnTo>
                  <a:lnTo>
                    <a:pt x="1884074" y="882962"/>
                  </a:lnTo>
                  <a:lnTo>
                    <a:pt x="1884537" y="885580"/>
                  </a:lnTo>
                  <a:lnTo>
                    <a:pt x="1884995" y="888200"/>
                  </a:lnTo>
                  <a:lnTo>
                    <a:pt x="1885446" y="890820"/>
                  </a:lnTo>
                  <a:lnTo>
                    <a:pt x="1885893" y="893441"/>
                  </a:lnTo>
                  <a:lnTo>
                    <a:pt x="1886334" y="896063"/>
                  </a:lnTo>
                  <a:lnTo>
                    <a:pt x="1886769" y="898686"/>
                  </a:lnTo>
                  <a:lnTo>
                    <a:pt x="1887199" y="901310"/>
                  </a:lnTo>
                  <a:lnTo>
                    <a:pt x="1887623" y="903935"/>
                  </a:lnTo>
                  <a:lnTo>
                    <a:pt x="1888042" y="906561"/>
                  </a:lnTo>
                  <a:lnTo>
                    <a:pt x="1888455" y="909187"/>
                  </a:lnTo>
                  <a:lnTo>
                    <a:pt x="1888863" y="911815"/>
                  </a:lnTo>
                  <a:lnTo>
                    <a:pt x="1889266" y="914443"/>
                  </a:lnTo>
                  <a:lnTo>
                    <a:pt x="1889662" y="917072"/>
                  </a:lnTo>
                  <a:lnTo>
                    <a:pt x="1890054" y="919702"/>
                  </a:lnTo>
                  <a:lnTo>
                    <a:pt x="1890439" y="922333"/>
                  </a:lnTo>
                  <a:lnTo>
                    <a:pt x="1890820" y="924964"/>
                  </a:lnTo>
                  <a:lnTo>
                    <a:pt x="1891194" y="927597"/>
                  </a:lnTo>
                  <a:lnTo>
                    <a:pt x="1891564" y="930230"/>
                  </a:lnTo>
                  <a:lnTo>
                    <a:pt x="1891927" y="932864"/>
                  </a:lnTo>
                  <a:lnTo>
                    <a:pt x="1892286" y="935499"/>
                  </a:lnTo>
                  <a:lnTo>
                    <a:pt x="1892638" y="938134"/>
                  </a:lnTo>
                  <a:lnTo>
                    <a:pt x="1892986" y="940770"/>
                  </a:lnTo>
                  <a:lnTo>
                    <a:pt x="1893327" y="943407"/>
                  </a:lnTo>
                  <a:lnTo>
                    <a:pt x="1893663" y="946045"/>
                  </a:lnTo>
                  <a:lnTo>
                    <a:pt x="1893994" y="948683"/>
                  </a:lnTo>
                  <a:lnTo>
                    <a:pt x="1894319" y="951322"/>
                  </a:lnTo>
                  <a:lnTo>
                    <a:pt x="1894638" y="953962"/>
                  </a:lnTo>
                  <a:lnTo>
                    <a:pt x="1894952" y="956602"/>
                  </a:lnTo>
                  <a:lnTo>
                    <a:pt x="1895261" y="959243"/>
                  </a:lnTo>
                  <a:lnTo>
                    <a:pt x="1895564" y="961885"/>
                  </a:lnTo>
                  <a:lnTo>
                    <a:pt x="1895861" y="964527"/>
                  </a:lnTo>
                  <a:lnTo>
                    <a:pt x="1896153" y="967170"/>
                  </a:lnTo>
                  <a:lnTo>
                    <a:pt x="1896440" y="969813"/>
                  </a:lnTo>
                  <a:lnTo>
                    <a:pt x="1896720" y="972457"/>
                  </a:lnTo>
                  <a:lnTo>
                    <a:pt x="1896996" y="975102"/>
                  </a:lnTo>
                  <a:lnTo>
                    <a:pt x="1897265" y="977747"/>
                  </a:lnTo>
                  <a:lnTo>
                    <a:pt x="1897529" y="980393"/>
                  </a:lnTo>
                  <a:lnTo>
                    <a:pt x="1897788" y="983039"/>
                  </a:lnTo>
                  <a:lnTo>
                    <a:pt x="1898041" y="985686"/>
                  </a:lnTo>
                  <a:lnTo>
                    <a:pt x="1898289" y="988333"/>
                  </a:lnTo>
                  <a:lnTo>
                    <a:pt x="1898531" y="990981"/>
                  </a:lnTo>
                  <a:lnTo>
                    <a:pt x="1898767" y="993629"/>
                  </a:lnTo>
                  <a:lnTo>
                    <a:pt x="1898998" y="996278"/>
                  </a:lnTo>
                  <a:lnTo>
                    <a:pt x="1899223" y="998928"/>
                  </a:lnTo>
                  <a:lnTo>
                    <a:pt x="1899443" y="1001578"/>
                  </a:lnTo>
                  <a:lnTo>
                    <a:pt x="1899657" y="1004228"/>
                  </a:lnTo>
                  <a:lnTo>
                    <a:pt x="1899866" y="1006879"/>
                  </a:lnTo>
                  <a:lnTo>
                    <a:pt x="1900069" y="1009530"/>
                  </a:lnTo>
                  <a:lnTo>
                    <a:pt x="1900267" y="1012181"/>
                  </a:lnTo>
                  <a:lnTo>
                    <a:pt x="1900459" y="1014833"/>
                  </a:lnTo>
                  <a:lnTo>
                    <a:pt x="1900645" y="1017486"/>
                  </a:lnTo>
                  <a:lnTo>
                    <a:pt x="1900826" y="1020138"/>
                  </a:lnTo>
                  <a:lnTo>
                    <a:pt x="1901002" y="1022792"/>
                  </a:lnTo>
                  <a:lnTo>
                    <a:pt x="1901171" y="1025445"/>
                  </a:lnTo>
                  <a:lnTo>
                    <a:pt x="1901335" y="1028099"/>
                  </a:lnTo>
                  <a:lnTo>
                    <a:pt x="1901494" y="1030753"/>
                  </a:lnTo>
                  <a:lnTo>
                    <a:pt x="1901647" y="1033408"/>
                  </a:lnTo>
                  <a:lnTo>
                    <a:pt x="1901795" y="1036062"/>
                  </a:lnTo>
                  <a:lnTo>
                    <a:pt x="1901937" y="1038717"/>
                  </a:lnTo>
                  <a:lnTo>
                    <a:pt x="1902073" y="1041373"/>
                  </a:lnTo>
                  <a:lnTo>
                    <a:pt x="1902204" y="1044029"/>
                  </a:lnTo>
                  <a:lnTo>
                    <a:pt x="1902329" y="1046685"/>
                  </a:lnTo>
                  <a:lnTo>
                    <a:pt x="1902449" y="1049341"/>
                  </a:lnTo>
                  <a:lnTo>
                    <a:pt x="1902563" y="1051997"/>
                  </a:lnTo>
                  <a:lnTo>
                    <a:pt x="1902672" y="1054654"/>
                  </a:lnTo>
                  <a:lnTo>
                    <a:pt x="1902775" y="1057311"/>
                  </a:lnTo>
                  <a:lnTo>
                    <a:pt x="1902872" y="1059968"/>
                  </a:lnTo>
                  <a:lnTo>
                    <a:pt x="1902964" y="1062625"/>
                  </a:lnTo>
                  <a:lnTo>
                    <a:pt x="1903051" y="1065283"/>
                  </a:lnTo>
                  <a:lnTo>
                    <a:pt x="1903131" y="1067941"/>
                  </a:lnTo>
                  <a:lnTo>
                    <a:pt x="1903206" y="1070599"/>
                  </a:lnTo>
                  <a:lnTo>
                    <a:pt x="1903276" y="1073256"/>
                  </a:lnTo>
                  <a:lnTo>
                    <a:pt x="1903340" y="1075915"/>
                  </a:lnTo>
                  <a:lnTo>
                    <a:pt x="1903399" y="1078573"/>
                  </a:lnTo>
                  <a:lnTo>
                    <a:pt x="1903452" y="1081231"/>
                  </a:lnTo>
                  <a:lnTo>
                    <a:pt x="1903499" y="1083890"/>
                  </a:lnTo>
                  <a:lnTo>
                    <a:pt x="1903541" y="1086548"/>
                  </a:lnTo>
                  <a:lnTo>
                    <a:pt x="1903577" y="1089207"/>
                  </a:lnTo>
                  <a:lnTo>
                    <a:pt x="1903608" y="1091866"/>
                  </a:lnTo>
                  <a:lnTo>
                    <a:pt x="1903633" y="1094525"/>
                  </a:lnTo>
                  <a:lnTo>
                    <a:pt x="1903652" y="1097183"/>
                  </a:lnTo>
                  <a:lnTo>
                    <a:pt x="1903666" y="1099842"/>
                  </a:lnTo>
                  <a:lnTo>
                    <a:pt x="1903674" y="1102501"/>
                  </a:lnTo>
                  <a:lnTo>
                    <a:pt x="1903677" y="1105160"/>
                  </a:lnTo>
                  <a:lnTo>
                    <a:pt x="1903674" y="1107819"/>
                  </a:lnTo>
                  <a:lnTo>
                    <a:pt x="1903666" y="1110478"/>
                  </a:lnTo>
                  <a:lnTo>
                    <a:pt x="1903652" y="1113137"/>
                  </a:lnTo>
                  <a:lnTo>
                    <a:pt x="1903633" y="1115796"/>
                  </a:lnTo>
                  <a:lnTo>
                    <a:pt x="1903608" y="1118455"/>
                  </a:lnTo>
                  <a:lnTo>
                    <a:pt x="1903577" y="1121113"/>
                  </a:lnTo>
                  <a:lnTo>
                    <a:pt x="1903541" y="1123772"/>
                  </a:lnTo>
                  <a:lnTo>
                    <a:pt x="1903499" y="1126431"/>
                  </a:lnTo>
                  <a:lnTo>
                    <a:pt x="1903452" y="1129089"/>
                  </a:lnTo>
                  <a:lnTo>
                    <a:pt x="1903399" y="1131748"/>
                  </a:lnTo>
                  <a:lnTo>
                    <a:pt x="1903340" y="1134406"/>
                  </a:lnTo>
                  <a:lnTo>
                    <a:pt x="1903276" y="1137064"/>
                  </a:lnTo>
                  <a:lnTo>
                    <a:pt x="1903206" y="1139722"/>
                  </a:lnTo>
                  <a:lnTo>
                    <a:pt x="1903131" y="1142380"/>
                  </a:lnTo>
                  <a:lnTo>
                    <a:pt x="1903051" y="1145037"/>
                  </a:lnTo>
                  <a:lnTo>
                    <a:pt x="1902964" y="1147695"/>
                  </a:lnTo>
                  <a:lnTo>
                    <a:pt x="1902872" y="1150352"/>
                  </a:lnTo>
                  <a:lnTo>
                    <a:pt x="1902775" y="1153009"/>
                  </a:lnTo>
                  <a:lnTo>
                    <a:pt x="1902672" y="1155666"/>
                  </a:lnTo>
                  <a:lnTo>
                    <a:pt x="1902563" y="1158323"/>
                  </a:lnTo>
                  <a:lnTo>
                    <a:pt x="1902449" y="1160980"/>
                  </a:lnTo>
                  <a:lnTo>
                    <a:pt x="1902329" y="1163636"/>
                  </a:lnTo>
                  <a:lnTo>
                    <a:pt x="1902204" y="1166292"/>
                  </a:lnTo>
                  <a:lnTo>
                    <a:pt x="1902073" y="1168947"/>
                  </a:lnTo>
                  <a:lnTo>
                    <a:pt x="1901937" y="1171603"/>
                  </a:lnTo>
                  <a:lnTo>
                    <a:pt x="1901795" y="1174258"/>
                  </a:lnTo>
                  <a:lnTo>
                    <a:pt x="1901647" y="1176913"/>
                  </a:lnTo>
                  <a:lnTo>
                    <a:pt x="1901494" y="1179567"/>
                  </a:lnTo>
                  <a:lnTo>
                    <a:pt x="1901335" y="1182221"/>
                  </a:lnTo>
                  <a:lnTo>
                    <a:pt x="1901171" y="1184875"/>
                  </a:lnTo>
                  <a:lnTo>
                    <a:pt x="1901002" y="1187529"/>
                  </a:lnTo>
                  <a:lnTo>
                    <a:pt x="1900826" y="1190182"/>
                  </a:lnTo>
                  <a:lnTo>
                    <a:pt x="1900645" y="1192835"/>
                  </a:lnTo>
                  <a:lnTo>
                    <a:pt x="1900459" y="1195487"/>
                  </a:lnTo>
                  <a:lnTo>
                    <a:pt x="1900267" y="1198139"/>
                  </a:lnTo>
                  <a:lnTo>
                    <a:pt x="1900069" y="1200791"/>
                  </a:lnTo>
                  <a:lnTo>
                    <a:pt x="1899866" y="1203442"/>
                  </a:lnTo>
                  <a:lnTo>
                    <a:pt x="1899657" y="1206093"/>
                  </a:lnTo>
                  <a:lnTo>
                    <a:pt x="1899443" y="1208743"/>
                  </a:lnTo>
                  <a:lnTo>
                    <a:pt x="1899223" y="1211393"/>
                  </a:lnTo>
                  <a:lnTo>
                    <a:pt x="1898998" y="1214042"/>
                  </a:lnTo>
                  <a:lnTo>
                    <a:pt x="1898767" y="1216691"/>
                  </a:lnTo>
                  <a:lnTo>
                    <a:pt x="1898531" y="1219339"/>
                  </a:lnTo>
                  <a:lnTo>
                    <a:pt x="1898289" y="1221987"/>
                  </a:lnTo>
                  <a:lnTo>
                    <a:pt x="1898041" y="1224634"/>
                  </a:lnTo>
                  <a:lnTo>
                    <a:pt x="1897788" y="1227281"/>
                  </a:lnTo>
                  <a:lnTo>
                    <a:pt x="1897529" y="1229928"/>
                  </a:lnTo>
                  <a:lnTo>
                    <a:pt x="1897265" y="1232573"/>
                  </a:lnTo>
                  <a:lnTo>
                    <a:pt x="1896996" y="1235219"/>
                  </a:lnTo>
                  <a:lnTo>
                    <a:pt x="1896720" y="1237863"/>
                  </a:lnTo>
                  <a:lnTo>
                    <a:pt x="1896440" y="1240507"/>
                  </a:lnTo>
                  <a:lnTo>
                    <a:pt x="1896153" y="1243151"/>
                  </a:lnTo>
                  <a:lnTo>
                    <a:pt x="1895861" y="1245794"/>
                  </a:lnTo>
                  <a:lnTo>
                    <a:pt x="1895564" y="1248436"/>
                  </a:lnTo>
                  <a:lnTo>
                    <a:pt x="1895261" y="1251077"/>
                  </a:lnTo>
                  <a:lnTo>
                    <a:pt x="1894952" y="1253718"/>
                  </a:lnTo>
                  <a:lnTo>
                    <a:pt x="1894638" y="1256359"/>
                  </a:lnTo>
                  <a:lnTo>
                    <a:pt x="1894319" y="1258998"/>
                  </a:lnTo>
                  <a:lnTo>
                    <a:pt x="1893994" y="1261637"/>
                  </a:lnTo>
                  <a:lnTo>
                    <a:pt x="1893663" y="1264276"/>
                  </a:lnTo>
                  <a:lnTo>
                    <a:pt x="1893327" y="1266913"/>
                  </a:lnTo>
                  <a:lnTo>
                    <a:pt x="1892986" y="1269550"/>
                  </a:lnTo>
                  <a:lnTo>
                    <a:pt x="1892638" y="1272186"/>
                  </a:lnTo>
                  <a:lnTo>
                    <a:pt x="1892286" y="1274822"/>
                  </a:lnTo>
                  <a:lnTo>
                    <a:pt x="1891927" y="1277456"/>
                  </a:lnTo>
                  <a:lnTo>
                    <a:pt x="1891564" y="1280090"/>
                  </a:lnTo>
                  <a:lnTo>
                    <a:pt x="1891194" y="1282724"/>
                  </a:lnTo>
                  <a:lnTo>
                    <a:pt x="1890820" y="1285356"/>
                  </a:lnTo>
                  <a:lnTo>
                    <a:pt x="1890439" y="1287988"/>
                  </a:lnTo>
                  <a:lnTo>
                    <a:pt x="1890054" y="1290618"/>
                  </a:lnTo>
                  <a:lnTo>
                    <a:pt x="1889662" y="1293248"/>
                  </a:lnTo>
                  <a:lnTo>
                    <a:pt x="1889266" y="1295877"/>
                  </a:lnTo>
                  <a:lnTo>
                    <a:pt x="1888863" y="1298506"/>
                  </a:lnTo>
                  <a:lnTo>
                    <a:pt x="1888455" y="1301133"/>
                  </a:lnTo>
                  <a:lnTo>
                    <a:pt x="1888042" y="1303760"/>
                  </a:lnTo>
                  <a:lnTo>
                    <a:pt x="1887623" y="1306386"/>
                  </a:lnTo>
                  <a:lnTo>
                    <a:pt x="1887199" y="1309010"/>
                  </a:lnTo>
                  <a:lnTo>
                    <a:pt x="1886769" y="1311634"/>
                  </a:lnTo>
                  <a:lnTo>
                    <a:pt x="1886334" y="1314257"/>
                  </a:lnTo>
                  <a:lnTo>
                    <a:pt x="1885893" y="1316879"/>
                  </a:lnTo>
                  <a:lnTo>
                    <a:pt x="1885446" y="1319501"/>
                  </a:lnTo>
                  <a:lnTo>
                    <a:pt x="1884995" y="1322121"/>
                  </a:lnTo>
                  <a:lnTo>
                    <a:pt x="1884537" y="1324740"/>
                  </a:lnTo>
                  <a:lnTo>
                    <a:pt x="1884074" y="1327358"/>
                  </a:lnTo>
                  <a:lnTo>
                    <a:pt x="1883606" y="1329976"/>
                  </a:lnTo>
                  <a:lnTo>
                    <a:pt x="1883132" y="1332592"/>
                  </a:lnTo>
                  <a:lnTo>
                    <a:pt x="1882653" y="1335208"/>
                  </a:lnTo>
                  <a:lnTo>
                    <a:pt x="1882169" y="1337822"/>
                  </a:lnTo>
                  <a:lnTo>
                    <a:pt x="1881678" y="1340435"/>
                  </a:lnTo>
                  <a:lnTo>
                    <a:pt x="1881183" y="1343048"/>
                  </a:lnTo>
                  <a:lnTo>
                    <a:pt x="1880682" y="1345659"/>
                  </a:lnTo>
                  <a:lnTo>
                    <a:pt x="1880175" y="1348269"/>
                  </a:lnTo>
                  <a:lnTo>
                    <a:pt x="1879663" y="1350878"/>
                  </a:lnTo>
                  <a:lnTo>
                    <a:pt x="1879146" y="1353486"/>
                  </a:lnTo>
                  <a:lnTo>
                    <a:pt x="1878622" y="1356094"/>
                  </a:lnTo>
                  <a:lnTo>
                    <a:pt x="1878094" y="1358699"/>
                  </a:lnTo>
                  <a:lnTo>
                    <a:pt x="1877560" y="1361304"/>
                  </a:lnTo>
                  <a:lnTo>
                    <a:pt x="1877021" y="1363908"/>
                  </a:lnTo>
                  <a:lnTo>
                    <a:pt x="1876476" y="1366510"/>
                  </a:lnTo>
                  <a:lnTo>
                    <a:pt x="1875925" y="1369111"/>
                  </a:lnTo>
                  <a:lnTo>
                    <a:pt x="1875370" y="1371712"/>
                  </a:lnTo>
                  <a:lnTo>
                    <a:pt x="1874809" y="1374311"/>
                  </a:lnTo>
                  <a:lnTo>
                    <a:pt x="1874242" y="1376909"/>
                  </a:lnTo>
                  <a:lnTo>
                    <a:pt x="1873670" y="1379505"/>
                  </a:lnTo>
                  <a:lnTo>
                    <a:pt x="1873092" y="1382101"/>
                  </a:lnTo>
                  <a:lnTo>
                    <a:pt x="1872510" y="1384695"/>
                  </a:lnTo>
                  <a:lnTo>
                    <a:pt x="1871921" y="1387288"/>
                  </a:lnTo>
                  <a:lnTo>
                    <a:pt x="1871327" y="1389880"/>
                  </a:lnTo>
                  <a:lnTo>
                    <a:pt x="1870728" y="1392470"/>
                  </a:lnTo>
                  <a:lnTo>
                    <a:pt x="1870123" y="1395060"/>
                  </a:lnTo>
                  <a:lnTo>
                    <a:pt x="1869514" y="1397647"/>
                  </a:lnTo>
                  <a:lnTo>
                    <a:pt x="1868898" y="1400234"/>
                  </a:lnTo>
                  <a:lnTo>
                    <a:pt x="1868277" y="1402820"/>
                  </a:lnTo>
                  <a:lnTo>
                    <a:pt x="1867651" y="1405404"/>
                  </a:lnTo>
                  <a:lnTo>
                    <a:pt x="1867019" y="1407987"/>
                  </a:lnTo>
                  <a:lnTo>
                    <a:pt x="1866382" y="1410568"/>
                  </a:lnTo>
                  <a:lnTo>
                    <a:pt x="1865739" y="1413148"/>
                  </a:lnTo>
                  <a:lnTo>
                    <a:pt x="1865091" y="1415727"/>
                  </a:lnTo>
                  <a:lnTo>
                    <a:pt x="1864438" y="1418304"/>
                  </a:lnTo>
                  <a:lnTo>
                    <a:pt x="1863779" y="1420880"/>
                  </a:lnTo>
                  <a:lnTo>
                    <a:pt x="1863115" y="1423455"/>
                  </a:lnTo>
                  <a:lnTo>
                    <a:pt x="1862446" y="1426028"/>
                  </a:lnTo>
                  <a:lnTo>
                    <a:pt x="1861770" y="1428600"/>
                  </a:lnTo>
                  <a:lnTo>
                    <a:pt x="1861090" y="1431170"/>
                  </a:lnTo>
                  <a:lnTo>
                    <a:pt x="1860404" y="1433739"/>
                  </a:lnTo>
                  <a:lnTo>
                    <a:pt x="1859713" y="1436307"/>
                  </a:lnTo>
                  <a:lnTo>
                    <a:pt x="1859017" y="1438873"/>
                  </a:lnTo>
                  <a:lnTo>
                    <a:pt x="1858315" y="1441438"/>
                  </a:lnTo>
                  <a:lnTo>
                    <a:pt x="1857608" y="1444001"/>
                  </a:lnTo>
                  <a:lnTo>
                    <a:pt x="1856895" y="1446562"/>
                  </a:lnTo>
                  <a:lnTo>
                    <a:pt x="1856177" y="1449122"/>
                  </a:lnTo>
                  <a:lnTo>
                    <a:pt x="1855454" y="1451681"/>
                  </a:lnTo>
                  <a:lnTo>
                    <a:pt x="1854725" y="1454238"/>
                  </a:lnTo>
                  <a:lnTo>
                    <a:pt x="1853991" y="1456794"/>
                  </a:lnTo>
                  <a:lnTo>
                    <a:pt x="1853252" y="1459348"/>
                  </a:lnTo>
                  <a:lnTo>
                    <a:pt x="1852507" y="1461901"/>
                  </a:lnTo>
                  <a:lnTo>
                    <a:pt x="1851757" y="1464451"/>
                  </a:lnTo>
                  <a:lnTo>
                    <a:pt x="1851002" y="1467001"/>
                  </a:lnTo>
                  <a:lnTo>
                    <a:pt x="1850241" y="1469549"/>
                  </a:lnTo>
                  <a:lnTo>
                    <a:pt x="1849475" y="1472095"/>
                  </a:lnTo>
                  <a:lnTo>
                    <a:pt x="1848704" y="1474639"/>
                  </a:lnTo>
                  <a:lnTo>
                    <a:pt x="1847927" y="1477182"/>
                  </a:lnTo>
                  <a:lnTo>
                    <a:pt x="1847144" y="1479723"/>
                  </a:lnTo>
                  <a:lnTo>
                    <a:pt x="1846357" y="1482263"/>
                  </a:lnTo>
                  <a:lnTo>
                    <a:pt x="1845564" y="1484801"/>
                  </a:lnTo>
                  <a:lnTo>
                    <a:pt x="1844766" y="1487338"/>
                  </a:lnTo>
                  <a:lnTo>
                    <a:pt x="1843963" y="1489872"/>
                  </a:lnTo>
                  <a:lnTo>
                    <a:pt x="1843154" y="1492405"/>
                  </a:lnTo>
                  <a:lnTo>
                    <a:pt x="1842340" y="1494936"/>
                  </a:lnTo>
                  <a:lnTo>
                    <a:pt x="1841521" y="1497466"/>
                  </a:lnTo>
                  <a:lnTo>
                    <a:pt x="1840697" y="1499994"/>
                  </a:lnTo>
                  <a:lnTo>
                    <a:pt x="1839867" y="1502520"/>
                  </a:lnTo>
                  <a:lnTo>
                    <a:pt x="1839032" y="1505044"/>
                  </a:lnTo>
                  <a:lnTo>
                    <a:pt x="1838191" y="1507567"/>
                  </a:lnTo>
                  <a:lnTo>
                    <a:pt x="1837346" y="1510088"/>
                  </a:lnTo>
                  <a:lnTo>
                    <a:pt x="1836494" y="1512607"/>
                  </a:lnTo>
                  <a:lnTo>
                    <a:pt x="1835638" y="1515124"/>
                  </a:lnTo>
                  <a:lnTo>
                    <a:pt x="1834777" y="1517639"/>
                  </a:lnTo>
                  <a:lnTo>
                    <a:pt x="1833910" y="1520153"/>
                  </a:lnTo>
                  <a:lnTo>
                    <a:pt x="1833038" y="1522665"/>
                  </a:lnTo>
                  <a:lnTo>
                    <a:pt x="1832160" y="1525175"/>
                  </a:lnTo>
                  <a:lnTo>
                    <a:pt x="1831278" y="1527683"/>
                  </a:lnTo>
                  <a:lnTo>
                    <a:pt x="1830390" y="1530189"/>
                  </a:lnTo>
                  <a:lnTo>
                    <a:pt x="1829497" y="1532694"/>
                  </a:lnTo>
                  <a:lnTo>
                    <a:pt x="1828598" y="1535196"/>
                  </a:lnTo>
                  <a:lnTo>
                    <a:pt x="1827695" y="1537697"/>
                  </a:lnTo>
                  <a:lnTo>
                    <a:pt x="1826786" y="1540196"/>
                  </a:lnTo>
                  <a:lnTo>
                    <a:pt x="1825872" y="1542693"/>
                  </a:lnTo>
                  <a:lnTo>
                    <a:pt x="1824953" y="1545188"/>
                  </a:lnTo>
                  <a:lnTo>
                    <a:pt x="1824028" y="1547681"/>
                  </a:lnTo>
                  <a:lnTo>
                    <a:pt x="1823098" y="1550172"/>
                  </a:lnTo>
                  <a:lnTo>
                    <a:pt x="1822163" y="1552661"/>
                  </a:lnTo>
                  <a:lnTo>
                    <a:pt x="1821223" y="1555148"/>
                  </a:lnTo>
                  <a:lnTo>
                    <a:pt x="1820278" y="1557633"/>
                  </a:lnTo>
                  <a:lnTo>
                    <a:pt x="1819327" y="1560116"/>
                  </a:lnTo>
                  <a:lnTo>
                    <a:pt x="1818372" y="1562598"/>
                  </a:lnTo>
                  <a:lnTo>
                    <a:pt x="1817411" y="1565077"/>
                  </a:lnTo>
                  <a:lnTo>
                    <a:pt x="1816444" y="1567554"/>
                  </a:lnTo>
                  <a:lnTo>
                    <a:pt x="1815473" y="1570029"/>
                  </a:lnTo>
                  <a:lnTo>
                    <a:pt x="1814497" y="1572502"/>
                  </a:lnTo>
                  <a:lnTo>
                    <a:pt x="1813515" y="1574973"/>
                  </a:lnTo>
                  <a:lnTo>
                    <a:pt x="1812528" y="1577442"/>
                  </a:lnTo>
                  <a:lnTo>
                    <a:pt x="1811536" y="1579909"/>
                  </a:lnTo>
                  <a:lnTo>
                    <a:pt x="1810539" y="1582374"/>
                  </a:lnTo>
                  <a:lnTo>
                    <a:pt x="1809536" y="1584837"/>
                  </a:lnTo>
                  <a:lnTo>
                    <a:pt x="1808529" y="1587297"/>
                  </a:lnTo>
                  <a:lnTo>
                    <a:pt x="1807516" y="1589756"/>
                  </a:lnTo>
                  <a:lnTo>
                    <a:pt x="1806498" y="1592212"/>
                  </a:lnTo>
                  <a:lnTo>
                    <a:pt x="1805475" y="1594667"/>
                  </a:lnTo>
                  <a:lnTo>
                    <a:pt x="1804447" y="1597119"/>
                  </a:lnTo>
                  <a:lnTo>
                    <a:pt x="1803414" y="1599569"/>
                  </a:lnTo>
                  <a:lnTo>
                    <a:pt x="1802375" y="1602016"/>
                  </a:lnTo>
                  <a:lnTo>
                    <a:pt x="1801332" y="1604462"/>
                  </a:lnTo>
                  <a:lnTo>
                    <a:pt x="1800283" y="1606905"/>
                  </a:lnTo>
                  <a:lnTo>
                    <a:pt x="1799229" y="1609346"/>
                  </a:lnTo>
                  <a:lnTo>
                    <a:pt x="1798171" y="1611786"/>
                  </a:lnTo>
                  <a:lnTo>
                    <a:pt x="1797107" y="1614222"/>
                  </a:lnTo>
                  <a:lnTo>
                    <a:pt x="1796038" y="1616657"/>
                  </a:lnTo>
                  <a:lnTo>
                    <a:pt x="1794963" y="1619089"/>
                  </a:lnTo>
                  <a:lnTo>
                    <a:pt x="1793884" y="1621519"/>
                  </a:lnTo>
                  <a:lnTo>
                    <a:pt x="1792800" y="1623947"/>
                  </a:lnTo>
                  <a:lnTo>
                    <a:pt x="1791710" y="1626372"/>
                  </a:lnTo>
                  <a:lnTo>
                    <a:pt x="1790616" y="1628796"/>
                  </a:lnTo>
                  <a:lnTo>
                    <a:pt x="1789516" y="1631217"/>
                  </a:lnTo>
                  <a:lnTo>
                    <a:pt x="1788411" y="1633635"/>
                  </a:lnTo>
                  <a:lnTo>
                    <a:pt x="1787302" y="1636051"/>
                  </a:lnTo>
                  <a:lnTo>
                    <a:pt x="1786187" y="1638465"/>
                  </a:lnTo>
                  <a:lnTo>
                    <a:pt x="1785067" y="1640877"/>
                  </a:lnTo>
                  <a:lnTo>
                    <a:pt x="1783942" y="1643286"/>
                  </a:lnTo>
                  <a:lnTo>
                    <a:pt x="1782812" y="1645693"/>
                  </a:lnTo>
                  <a:lnTo>
                    <a:pt x="1781677" y="1648097"/>
                  </a:lnTo>
                  <a:lnTo>
                    <a:pt x="1780537" y="1650500"/>
                  </a:lnTo>
                  <a:lnTo>
                    <a:pt x="1779392" y="1652899"/>
                  </a:lnTo>
                  <a:lnTo>
                    <a:pt x="1778242" y="1655297"/>
                  </a:lnTo>
                  <a:lnTo>
                    <a:pt x="1777087" y="1657692"/>
                  </a:lnTo>
                  <a:lnTo>
                    <a:pt x="1775927" y="1660084"/>
                  </a:lnTo>
                  <a:lnTo>
                    <a:pt x="1774762" y="1662474"/>
                  </a:lnTo>
                  <a:lnTo>
                    <a:pt x="1773592" y="1664862"/>
                  </a:lnTo>
                  <a:lnTo>
                    <a:pt x="1772416" y="1667247"/>
                  </a:lnTo>
                  <a:lnTo>
                    <a:pt x="1771237" y="1669630"/>
                  </a:lnTo>
                  <a:lnTo>
                    <a:pt x="1770051" y="1672010"/>
                  </a:lnTo>
                  <a:lnTo>
                    <a:pt x="1768861" y="1674388"/>
                  </a:lnTo>
                  <a:lnTo>
                    <a:pt x="1767666" y="1676763"/>
                  </a:lnTo>
                  <a:lnTo>
                    <a:pt x="1766466" y="1679136"/>
                  </a:lnTo>
                  <a:lnTo>
                    <a:pt x="1765261" y="1681506"/>
                  </a:lnTo>
                  <a:lnTo>
                    <a:pt x="1764051" y="1683873"/>
                  </a:lnTo>
                  <a:lnTo>
                    <a:pt x="1762836" y="1686239"/>
                  </a:lnTo>
                  <a:lnTo>
                    <a:pt x="1761616" y="1688601"/>
                  </a:lnTo>
                  <a:lnTo>
                    <a:pt x="1760392" y="1690961"/>
                  </a:lnTo>
                  <a:lnTo>
                    <a:pt x="1759162" y="1693318"/>
                  </a:lnTo>
                  <a:lnTo>
                    <a:pt x="1757927" y="1695673"/>
                  </a:lnTo>
                  <a:lnTo>
                    <a:pt x="1756687" y="1698025"/>
                  </a:lnTo>
                  <a:lnTo>
                    <a:pt x="1755443" y="1700375"/>
                  </a:lnTo>
                  <a:lnTo>
                    <a:pt x="1754193" y="1702722"/>
                  </a:lnTo>
                  <a:lnTo>
                    <a:pt x="1752939" y="1705067"/>
                  </a:lnTo>
                  <a:lnTo>
                    <a:pt x="1751679" y="1707408"/>
                  </a:lnTo>
                  <a:lnTo>
                    <a:pt x="1750415" y="1709748"/>
                  </a:lnTo>
                  <a:lnTo>
                    <a:pt x="1749146" y="1712084"/>
                  </a:lnTo>
                  <a:lnTo>
                    <a:pt x="1747872" y="1714418"/>
                  </a:lnTo>
                  <a:lnTo>
                    <a:pt x="1746593" y="1716749"/>
                  </a:lnTo>
                  <a:lnTo>
                    <a:pt x="1745309" y="1719078"/>
                  </a:lnTo>
                  <a:lnTo>
                    <a:pt x="1744021" y="1721403"/>
                  </a:lnTo>
                  <a:lnTo>
                    <a:pt x="1742727" y="1723726"/>
                  </a:lnTo>
                  <a:lnTo>
                    <a:pt x="1741429" y="1726047"/>
                  </a:lnTo>
                  <a:lnTo>
                    <a:pt x="1740126" y="1728364"/>
                  </a:lnTo>
                  <a:lnTo>
                    <a:pt x="1738818" y="1730679"/>
                  </a:lnTo>
                  <a:lnTo>
                    <a:pt x="1737505" y="1732992"/>
                  </a:lnTo>
                  <a:lnTo>
                    <a:pt x="1736187" y="1735301"/>
                  </a:lnTo>
                  <a:lnTo>
                    <a:pt x="1734864" y="1737608"/>
                  </a:lnTo>
                  <a:lnTo>
                    <a:pt x="1733537" y="1739911"/>
                  </a:lnTo>
                  <a:lnTo>
                    <a:pt x="1732204" y="1742212"/>
                  </a:lnTo>
                  <a:lnTo>
                    <a:pt x="1730867" y="1744511"/>
                  </a:lnTo>
                  <a:lnTo>
                    <a:pt x="1729526" y="1746806"/>
                  </a:lnTo>
                  <a:lnTo>
                    <a:pt x="1728179" y="1749099"/>
                  </a:lnTo>
                  <a:lnTo>
                    <a:pt x="1726827" y="1751389"/>
                  </a:lnTo>
                  <a:lnTo>
                    <a:pt x="1725471" y="1753676"/>
                  </a:lnTo>
                  <a:lnTo>
                    <a:pt x="1724110" y="1755960"/>
                  </a:lnTo>
                  <a:lnTo>
                    <a:pt x="1722744" y="1758241"/>
                  </a:lnTo>
                  <a:lnTo>
                    <a:pt x="1721373" y="1760519"/>
                  </a:lnTo>
                  <a:lnTo>
                    <a:pt x="1719998" y="1762795"/>
                  </a:lnTo>
                  <a:lnTo>
                    <a:pt x="1718618" y="1765068"/>
                  </a:lnTo>
                  <a:lnTo>
                    <a:pt x="1717233" y="1767337"/>
                  </a:lnTo>
                  <a:lnTo>
                    <a:pt x="1715843" y="1769604"/>
                  </a:lnTo>
                  <a:lnTo>
                    <a:pt x="1714449" y="1771868"/>
                  </a:lnTo>
                  <a:lnTo>
                    <a:pt x="1713050" y="1774129"/>
                  </a:lnTo>
                  <a:lnTo>
                    <a:pt x="1711646" y="1776387"/>
                  </a:lnTo>
                  <a:lnTo>
                    <a:pt x="1710237" y="1778642"/>
                  </a:lnTo>
                  <a:lnTo>
                    <a:pt x="1708823" y="1780894"/>
                  </a:lnTo>
                  <a:lnTo>
                    <a:pt x="1707406" y="1783144"/>
                  </a:lnTo>
                  <a:lnTo>
                    <a:pt x="1705983" y="1785390"/>
                  </a:lnTo>
                  <a:lnTo>
                    <a:pt x="1704555" y="1787633"/>
                  </a:lnTo>
                  <a:lnTo>
                    <a:pt x="1703123" y="1789874"/>
                  </a:lnTo>
                  <a:lnTo>
                    <a:pt x="1701686" y="1792111"/>
                  </a:lnTo>
                  <a:lnTo>
                    <a:pt x="1700245" y="1794345"/>
                  </a:lnTo>
                  <a:lnTo>
                    <a:pt x="1698798" y="1796576"/>
                  </a:lnTo>
                  <a:lnTo>
                    <a:pt x="1697347" y="1798804"/>
                  </a:lnTo>
                  <a:lnTo>
                    <a:pt x="1695892" y="1801029"/>
                  </a:lnTo>
                  <a:lnTo>
                    <a:pt x="1694432" y="1803252"/>
                  </a:lnTo>
                  <a:lnTo>
                    <a:pt x="1692967" y="1805471"/>
                  </a:lnTo>
                  <a:lnTo>
                    <a:pt x="1691497" y="1807687"/>
                  </a:lnTo>
                  <a:lnTo>
                    <a:pt x="1690023" y="1809899"/>
                  </a:lnTo>
                  <a:lnTo>
                    <a:pt x="1688544" y="1812109"/>
                  </a:lnTo>
                  <a:lnTo>
                    <a:pt x="1687061" y="1814316"/>
                  </a:lnTo>
                  <a:lnTo>
                    <a:pt x="1685573" y="1816519"/>
                  </a:lnTo>
                  <a:lnTo>
                    <a:pt x="1684080" y="1818720"/>
                  </a:lnTo>
                  <a:lnTo>
                    <a:pt x="1682583" y="1820917"/>
                  </a:lnTo>
                  <a:lnTo>
                    <a:pt x="1681081" y="1823111"/>
                  </a:lnTo>
                  <a:lnTo>
                    <a:pt x="1679574" y="1825302"/>
                  </a:lnTo>
                  <a:lnTo>
                    <a:pt x="1678063" y="1827490"/>
                  </a:lnTo>
                  <a:lnTo>
                    <a:pt x="1676548" y="1829674"/>
                  </a:lnTo>
                  <a:lnTo>
                    <a:pt x="1675027" y="1831856"/>
                  </a:lnTo>
                  <a:lnTo>
                    <a:pt x="1673503" y="1834034"/>
                  </a:lnTo>
                  <a:lnTo>
                    <a:pt x="1671973" y="1836209"/>
                  </a:lnTo>
                  <a:lnTo>
                    <a:pt x="1670440" y="1838381"/>
                  </a:lnTo>
                  <a:lnTo>
                    <a:pt x="1668901" y="1840550"/>
                  </a:lnTo>
                  <a:lnTo>
                    <a:pt x="1667358" y="1842715"/>
                  </a:lnTo>
                  <a:lnTo>
                    <a:pt x="1665811" y="1844877"/>
                  </a:lnTo>
                  <a:lnTo>
                    <a:pt x="1664258" y="1847037"/>
                  </a:lnTo>
                  <a:lnTo>
                    <a:pt x="1662702" y="1849192"/>
                  </a:lnTo>
                  <a:lnTo>
                    <a:pt x="1661141" y="1851345"/>
                  </a:lnTo>
                  <a:lnTo>
                    <a:pt x="1659575" y="1853494"/>
                  </a:lnTo>
                  <a:lnTo>
                    <a:pt x="1658005" y="1855640"/>
                  </a:lnTo>
                  <a:lnTo>
                    <a:pt x="1656431" y="1857782"/>
                  </a:lnTo>
                  <a:lnTo>
                    <a:pt x="1654852" y="1859921"/>
                  </a:lnTo>
                  <a:lnTo>
                    <a:pt x="1653268" y="1862057"/>
                  </a:lnTo>
                  <a:lnTo>
                    <a:pt x="1651680" y="1864190"/>
                  </a:lnTo>
                  <a:lnTo>
                    <a:pt x="1650088" y="1866319"/>
                  </a:lnTo>
                  <a:lnTo>
                    <a:pt x="1648491" y="1868445"/>
                  </a:lnTo>
                  <a:lnTo>
                    <a:pt x="1646889" y="1870568"/>
                  </a:lnTo>
                  <a:lnTo>
                    <a:pt x="1645283" y="1872687"/>
                  </a:lnTo>
                  <a:lnTo>
                    <a:pt x="1643673" y="1874803"/>
                  </a:lnTo>
                  <a:lnTo>
                    <a:pt x="1642059" y="1876915"/>
                  </a:lnTo>
                  <a:lnTo>
                    <a:pt x="1640440" y="1879025"/>
                  </a:lnTo>
                  <a:lnTo>
                    <a:pt x="1638816" y="1881130"/>
                  </a:lnTo>
                  <a:lnTo>
                    <a:pt x="1637188" y="1883232"/>
                  </a:lnTo>
                  <a:lnTo>
                    <a:pt x="1635556" y="1885332"/>
                  </a:lnTo>
                  <a:lnTo>
                    <a:pt x="1633919" y="1887427"/>
                  </a:lnTo>
                  <a:lnTo>
                    <a:pt x="1632278" y="1889519"/>
                  </a:lnTo>
                  <a:lnTo>
                    <a:pt x="1630632" y="1891608"/>
                  </a:lnTo>
                  <a:lnTo>
                    <a:pt x="1628983" y="1893693"/>
                  </a:lnTo>
                  <a:lnTo>
                    <a:pt x="1627328" y="1895774"/>
                  </a:lnTo>
                  <a:lnTo>
                    <a:pt x="1625670" y="1897853"/>
                  </a:lnTo>
                  <a:lnTo>
                    <a:pt x="1624007" y="1899927"/>
                  </a:lnTo>
                  <a:lnTo>
                    <a:pt x="1622339" y="1901999"/>
                  </a:lnTo>
                  <a:lnTo>
                    <a:pt x="1620668" y="1904066"/>
                  </a:lnTo>
                  <a:lnTo>
                    <a:pt x="1618992" y="1906130"/>
                  </a:lnTo>
                  <a:lnTo>
                    <a:pt x="1617311" y="1908191"/>
                  </a:lnTo>
                  <a:lnTo>
                    <a:pt x="1615627" y="1910248"/>
                  </a:lnTo>
                  <a:lnTo>
                    <a:pt x="1613938" y="1912302"/>
                  </a:lnTo>
                  <a:lnTo>
                    <a:pt x="1612245" y="1914352"/>
                  </a:lnTo>
                  <a:lnTo>
                    <a:pt x="1610547" y="1916399"/>
                  </a:lnTo>
                  <a:lnTo>
                    <a:pt x="1608846" y="1918442"/>
                  </a:lnTo>
                  <a:lnTo>
                    <a:pt x="1607140" y="1920481"/>
                  </a:lnTo>
                  <a:lnTo>
                    <a:pt x="1605429" y="1922517"/>
                  </a:lnTo>
                  <a:lnTo>
                    <a:pt x="1603715" y="1924549"/>
                  </a:lnTo>
                  <a:lnTo>
                    <a:pt x="1601996" y="1926578"/>
                  </a:lnTo>
                  <a:lnTo>
                    <a:pt x="1600273" y="1928603"/>
                  </a:lnTo>
                  <a:lnTo>
                    <a:pt x="1598546" y="1930624"/>
                  </a:lnTo>
                  <a:lnTo>
                    <a:pt x="1596814" y="1932642"/>
                  </a:lnTo>
                  <a:lnTo>
                    <a:pt x="1595078" y="1934656"/>
                  </a:lnTo>
                  <a:lnTo>
                    <a:pt x="1593338" y="1936667"/>
                  </a:lnTo>
                  <a:lnTo>
                    <a:pt x="1591594" y="1938674"/>
                  </a:lnTo>
                  <a:lnTo>
                    <a:pt x="1589846" y="1940677"/>
                  </a:lnTo>
                  <a:lnTo>
                    <a:pt x="1588093" y="1942677"/>
                  </a:lnTo>
                  <a:lnTo>
                    <a:pt x="1586336" y="1944673"/>
                  </a:lnTo>
                  <a:lnTo>
                    <a:pt x="1584575" y="1946665"/>
                  </a:lnTo>
                  <a:lnTo>
                    <a:pt x="1582810" y="1948654"/>
                  </a:lnTo>
                  <a:lnTo>
                    <a:pt x="1581041" y="1950638"/>
                  </a:lnTo>
                  <a:lnTo>
                    <a:pt x="1579268" y="1952620"/>
                  </a:lnTo>
                  <a:lnTo>
                    <a:pt x="1577490" y="1954597"/>
                  </a:lnTo>
                  <a:lnTo>
                    <a:pt x="1575708" y="1956571"/>
                  </a:lnTo>
                  <a:lnTo>
                    <a:pt x="1573923" y="1958540"/>
                  </a:lnTo>
                  <a:lnTo>
                    <a:pt x="1572132" y="1960507"/>
                  </a:lnTo>
                  <a:lnTo>
                    <a:pt x="1570339" y="1962469"/>
                  </a:lnTo>
                  <a:lnTo>
                    <a:pt x="1568540" y="1964428"/>
                  </a:lnTo>
                  <a:lnTo>
                    <a:pt x="1566738" y="1966383"/>
                  </a:lnTo>
                  <a:lnTo>
                    <a:pt x="1564931" y="1968334"/>
                  </a:lnTo>
                  <a:lnTo>
                    <a:pt x="1563121" y="1970281"/>
                  </a:lnTo>
                  <a:lnTo>
                    <a:pt x="1561307" y="1972225"/>
                  </a:lnTo>
                  <a:lnTo>
                    <a:pt x="1559488" y="1974164"/>
                  </a:lnTo>
                  <a:lnTo>
                    <a:pt x="1557665" y="1976100"/>
                  </a:lnTo>
                  <a:lnTo>
                    <a:pt x="1555839" y="1978032"/>
                  </a:lnTo>
                  <a:lnTo>
                    <a:pt x="1554008" y="1979961"/>
                  </a:lnTo>
                  <a:lnTo>
                    <a:pt x="1552173" y="1981885"/>
                  </a:lnTo>
                  <a:lnTo>
                    <a:pt x="1550334" y="1983806"/>
                  </a:lnTo>
                  <a:lnTo>
                    <a:pt x="1548491" y="1985722"/>
                  </a:lnTo>
                  <a:lnTo>
                    <a:pt x="1546644" y="1987635"/>
                  </a:lnTo>
                  <a:lnTo>
                    <a:pt x="1544793" y="1989544"/>
                  </a:lnTo>
                  <a:lnTo>
                    <a:pt x="1542939" y="1991449"/>
                  </a:lnTo>
                  <a:lnTo>
                    <a:pt x="1541080" y="1993350"/>
                  </a:lnTo>
                  <a:lnTo>
                    <a:pt x="1539217" y="1995248"/>
                  </a:lnTo>
                  <a:lnTo>
                    <a:pt x="1537350" y="1997141"/>
                  </a:lnTo>
                  <a:lnTo>
                    <a:pt x="1535479" y="1999030"/>
                  </a:lnTo>
                  <a:lnTo>
                    <a:pt x="1533605" y="2000916"/>
                  </a:lnTo>
                  <a:lnTo>
                    <a:pt x="1531726" y="2002798"/>
                  </a:lnTo>
                  <a:lnTo>
                    <a:pt x="1529843" y="2004675"/>
                  </a:lnTo>
                  <a:lnTo>
                    <a:pt x="1527957" y="2006549"/>
                  </a:lnTo>
                  <a:lnTo>
                    <a:pt x="1526066" y="2008419"/>
                  </a:lnTo>
                  <a:lnTo>
                    <a:pt x="1524172" y="2010285"/>
                  </a:lnTo>
                  <a:lnTo>
                    <a:pt x="1522274" y="2012146"/>
                  </a:lnTo>
                  <a:lnTo>
                    <a:pt x="1520372" y="2014004"/>
                  </a:lnTo>
                  <a:lnTo>
                    <a:pt x="1518466" y="2015858"/>
                  </a:lnTo>
                  <a:lnTo>
                    <a:pt x="1516555" y="2017708"/>
                  </a:lnTo>
                  <a:lnTo>
                    <a:pt x="1514642" y="2019554"/>
                  </a:lnTo>
                  <a:lnTo>
                    <a:pt x="1512724" y="2021396"/>
                  </a:lnTo>
                  <a:lnTo>
                    <a:pt x="1510803" y="2023234"/>
                  </a:lnTo>
                  <a:lnTo>
                    <a:pt x="1508877" y="2025067"/>
                  </a:lnTo>
                  <a:lnTo>
                    <a:pt x="1506948" y="2026897"/>
                  </a:lnTo>
                  <a:lnTo>
                    <a:pt x="1505015" y="2028723"/>
                  </a:lnTo>
                  <a:lnTo>
                    <a:pt x="1503078" y="2030544"/>
                  </a:lnTo>
                  <a:lnTo>
                    <a:pt x="1501138" y="2032362"/>
                  </a:lnTo>
                  <a:lnTo>
                    <a:pt x="1499193" y="2034176"/>
                  </a:lnTo>
                  <a:lnTo>
                    <a:pt x="1497245" y="2035985"/>
                  </a:lnTo>
                  <a:lnTo>
                    <a:pt x="1495293" y="2037790"/>
                  </a:lnTo>
                  <a:lnTo>
                    <a:pt x="1493337" y="2039592"/>
                  </a:lnTo>
                  <a:lnTo>
                    <a:pt x="1491377" y="2041389"/>
                  </a:lnTo>
                  <a:lnTo>
                    <a:pt x="1489414" y="2043182"/>
                  </a:lnTo>
                  <a:lnTo>
                    <a:pt x="1487447" y="2044971"/>
                  </a:lnTo>
                  <a:lnTo>
                    <a:pt x="1485476" y="2046756"/>
                  </a:lnTo>
                  <a:lnTo>
                    <a:pt x="1483501" y="2048536"/>
                  </a:lnTo>
                  <a:lnTo>
                    <a:pt x="1481523" y="2050313"/>
                  </a:lnTo>
                  <a:lnTo>
                    <a:pt x="1479541" y="2052085"/>
                  </a:lnTo>
                  <a:lnTo>
                    <a:pt x="1477555" y="2053853"/>
                  </a:lnTo>
                  <a:lnTo>
                    <a:pt x="1475566" y="2055617"/>
                  </a:lnTo>
                  <a:lnTo>
                    <a:pt x="1473573" y="2057377"/>
                  </a:lnTo>
                  <a:lnTo>
                    <a:pt x="1471576" y="2059133"/>
                  </a:lnTo>
                  <a:lnTo>
                    <a:pt x="1469575" y="2060885"/>
                  </a:lnTo>
                  <a:lnTo>
                    <a:pt x="1467571" y="2062632"/>
                  </a:lnTo>
                  <a:lnTo>
                    <a:pt x="1465563" y="2064375"/>
                  </a:lnTo>
                  <a:lnTo>
                    <a:pt x="1463552" y="2066114"/>
                  </a:lnTo>
                  <a:lnTo>
                    <a:pt x="1461537" y="2067849"/>
                  </a:lnTo>
                  <a:lnTo>
                    <a:pt x="1459518" y="2069579"/>
                  </a:lnTo>
                  <a:lnTo>
                    <a:pt x="1457495" y="2071306"/>
                  </a:lnTo>
                  <a:lnTo>
                    <a:pt x="1455470" y="2073028"/>
                  </a:lnTo>
                  <a:lnTo>
                    <a:pt x="1453440" y="2074745"/>
                  </a:lnTo>
                  <a:lnTo>
                    <a:pt x="1451407" y="2076459"/>
                  </a:lnTo>
                  <a:lnTo>
                    <a:pt x="1449370" y="2078168"/>
                  </a:lnTo>
                  <a:lnTo>
                    <a:pt x="1447330" y="2079873"/>
                  </a:lnTo>
                  <a:lnTo>
                    <a:pt x="1445286" y="2081574"/>
                  </a:lnTo>
                  <a:lnTo>
                    <a:pt x="1443239" y="2083270"/>
                  </a:lnTo>
                  <a:lnTo>
                    <a:pt x="1441187" y="2084962"/>
                  </a:lnTo>
                  <a:lnTo>
                    <a:pt x="1439133" y="2086650"/>
                  </a:lnTo>
                  <a:lnTo>
                    <a:pt x="1437075" y="2088334"/>
                  </a:lnTo>
                  <a:lnTo>
                    <a:pt x="1435013" y="2090013"/>
                  </a:lnTo>
                  <a:lnTo>
                    <a:pt x="1432948" y="2091688"/>
                  </a:lnTo>
                  <a:lnTo>
                    <a:pt x="1430880" y="2093358"/>
                  </a:lnTo>
                  <a:lnTo>
                    <a:pt x="1428807" y="2095025"/>
                  </a:lnTo>
                  <a:lnTo>
                    <a:pt x="1426732" y="2096686"/>
                  </a:lnTo>
                  <a:lnTo>
                    <a:pt x="1424653" y="2098344"/>
                  </a:lnTo>
                  <a:lnTo>
                    <a:pt x="1422570" y="2099997"/>
                  </a:lnTo>
                  <a:lnTo>
                    <a:pt x="1420484" y="2101646"/>
                  </a:lnTo>
                  <a:lnTo>
                    <a:pt x="1418395" y="2103290"/>
                  </a:lnTo>
                  <a:lnTo>
                    <a:pt x="1416302" y="2104930"/>
                  </a:lnTo>
                  <a:lnTo>
                    <a:pt x="1414206" y="2106566"/>
                  </a:lnTo>
                  <a:lnTo>
                    <a:pt x="1412106" y="2108197"/>
                  </a:lnTo>
                  <a:lnTo>
                    <a:pt x="1410003" y="2109824"/>
                  </a:lnTo>
                  <a:lnTo>
                    <a:pt x="1407896" y="2111446"/>
                  </a:lnTo>
                  <a:lnTo>
                    <a:pt x="1405786" y="2113064"/>
                  </a:lnTo>
                  <a:lnTo>
                    <a:pt x="1403673" y="2114678"/>
                  </a:lnTo>
                  <a:lnTo>
                    <a:pt x="1401556" y="2116287"/>
                  </a:lnTo>
                  <a:lnTo>
                    <a:pt x="1399436" y="2117892"/>
                  </a:lnTo>
                  <a:lnTo>
                    <a:pt x="1397313" y="2119492"/>
                  </a:lnTo>
                  <a:lnTo>
                    <a:pt x="1395186" y="2121088"/>
                  </a:lnTo>
                  <a:lnTo>
                    <a:pt x="1393056" y="2122679"/>
                  </a:lnTo>
                  <a:lnTo>
                    <a:pt x="1390922" y="2124266"/>
                  </a:lnTo>
                  <a:lnTo>
                    <a:pt x="1388785" y="2125848"/>
                  </a:lnTo>
                  <a:lnTo>
                    <a:pt x="1386645" y="2127426"/>
                  </a:lnTo>
                  <a:lnTo>
                    <a:pt x="1384502" y="2129000"/>
                  </a:lnTo>
                  <a:lnTo>
                    <a:pt x="1382355" y="2130569"/>
                  </a:lnTo>
                  <a:lnTo>
                    <a:pt x="1380205" y="2132133"/>
                  </a:lnTo>
                  <a:lnTo>
                    <a:pt x="1378052" y="2133693"/>
                  </a:lnTo>
                  <a:lnTo>
                    <a:pt x="1375895" y="2135249"/>
                  </a:lnTo>
                  <a:lnTo>
                    <a:pt x="1373736" y="2136799"/>
                  </a:lnTo>
                  <a:lnTo>
                    <a:pt x="1371573" y="2138346"/>
                  </a:lnTo>
                  <a:lnTo>
                    <a:pt x="1369407" y="2139888"/>
                  </a:lnTo>
                  <a:lnTo>
                    <a:pt x="1367237" y="2141425"/>
                  </a:lnTo>
                  <a:lnTo>
                    <a:pt x="1365064" y="2142958"/>
                  </a:lnTo>
                  <a:lnTo>
                    <a:pt x="1362888" y="2144486"/>
                  </a:lnTo>
                  <a:lnTo>
                    <a:pt x="1360709" y="2146009"/>
                  </a:lnTo>
                  <a:lnTo>
                    <a:pt x="1358527" y="2147529"/>
                  </a:lnTo>
                  <a:lnTo>
                    <a:pt x="1356342" y="2149043"/>
                  </a:lnTo>
                  <a:lnTo>
                    <a:pt x="1354153" y="2150553"/>
                  </a:lnTo>
                  <a:lnTo>
                    <a:pt x="1351961" y="2152058"/>
                  </a:lnTo>
                  <a:lnTo>
                    <a:pt x="1349766" y="2153559"/>
                  </a:lnTo>
                  <a:lnTo>
                    <a:pt x="1347568" y="2155055"/>
                  </a:lnTo>
                  <a:lnTo>
                    <a:pt x="1345367" y="2156547"/>
                  </a:lnTo>
                  <a:lnTo>
                    <a:pt x="1343163" y="2158034"/>
                  </a:lnTo>
                  <a:lnTo>
                    <a:pt x="1340955" y="2159516"/>
                  </a:lnTo>
                  <a:lnTo>
                    <a:pt x="1338745" y="2160994"/>
                  </a:lnTo>
                  <a:lnTo>
                    <a:pt x="1336531" y="2162466"/>
                  </a:lnTo>
                  <a:lnTo>
                    <a:pt x="1334314" y="2163935"/>
                  </a:lnTo>
                  <a:lnTo>
                    <a:pt x="1332095" y="2165399"/>
                  </a:lnTo>
                  <a:lnTo>
                    <a:pt x="1329872" y="2166858"/>
                  </a:lnTo>
                  <a:lnTo>
                    <a:pt x="1327646" y="2168312"/>
                  </a:lnTo>
                  <a:lnTo>
                    <a:pt x="1325417" y="2169762"/>
                  </a:lnTo>
                  <a:lnTo>
                    <a:pt x="1323185" y="2171207"/>
                  </a:lnTo>
                  <a:lnTo>
                    <a:pt x="1320950" y="2172647"/>
                  </a:lnTo>
                  <a:lnTo>
                    <a:pt x="1318712" y="2174083"/>
                  </a:lnTo>
                  <a:lnTo>
                    <a:pt x="1316471" y="2175514"/>
                  </a:lnTo>
                  <a:lnTo>
                    <a:pt x="1314227" y="2176940"/>
                  </a:lnTo>
                  <a:lnTo>
                    <a:pt x="1311980" y="2178362"/>
                  </a:lnTo>
                  <a:lnTo>
                    <a:pt x="1309730" y="2179779"/>
                  </a:lnTo>
                  <a:lnTo>
                    <a:pt x="1307477" y="2181191"/>
                  </a:lnTo>
                  <a:lnTo>
                    <a:pt x="1305222" y="2182598"/>
                  </a:lnTo>
                  <a:lnTo>
                    <a:pt x="1302963" y="2184001"/>
                  </a:lnTo>
                  <a:lnTo>
                    <a:pt x="1300701" y="2185399"/>
                  </a:lnTo>
                  <a:lnTo>
                    <a:pt x="1298436" y="2186793"/>
                  </a:lnTo>
                  <a:lnTo>
                    <a:pt x="1296169" y="2188181"/>
                  </a:lnTo>
                  <a:lnTo>
                    <a:pt x="1293898" y="2189565"/>
                  </a:lnTo>
                  <a:lnTo>
                    <a:pt x="1291625" y="2190944"/>
                  </a:lnTo>
                  <a:lnTo>
                    <a:pt x="1289349" y="2192318"/>
                  </a:lnTo>
                  <a:lnTo>
                    <a:pt x="1287069" y="2193687"/>
                  </a:lnTo>
                  <a:lnTo>
                    <a:pt x="1284787" y="2195052"/>
                  </a:lnTo>
                  <a:lnTo>
                    <a:pt x="1282503" y="2196412"/>
                  </a:lnTo>
                  <a:lnTo>
                    <a:pt x="1280215" y="2197767"/>
                  </a:lnTo>
                  <a:lnTo>
                    <a:pt x="1277924" y="2199118"/>
                  </a:lnTo>
                  <a:lnTo>
                    <a:pt x="1275631" y="2200463"/>
                  </a:lnTo>
                  <a:lnTo>
                    <a:pt x="1273335" y="2201804"/>
                  </a:lnTo>
                  <a:lnTo>
                    <a:pt x="1271036" y="2203140"/>
                  </a:lnTo>
                  <a:lnTo>
                    <a:pt x="1268734" y="2204471"/>
                  </a:lnTo>
                  <a:lnTo>
                    <a:pt x="1266430" y="2205797"/>
                  </a:lnTo>
                  <a:lnTo>
                    <a:pt x="1264122" y="2207118"/>
                  </a:lnTo>
                  <a:lnTo>
                    <a:pt x="1261812" y="2208435"/>
                  </a:lnTo>
                  <a:lnTo>
                    <a:pt x="1259499" y="2209747"/>
                  </a:lnTo>
                  <a:lnTo>
                    <a:pt x="1257184" y="2211054"/>
                  </a:lnTo>
                  <a:lnTo>
                    <a:pt x="1254865" y="2212356"/>
                  </a:lnTo>
                  <a:lnTo>
                    <a:pt x="1252545" y="2213653"/>
                  </a:lnTo>
                  <a:lnTo>
                    <a:pt x="1250221" y="2214945"/>
                  </a:lnTo>
                  <a:lnTo>
                    <a:pt x="1247894" y="2216232"/>
                  </a:lnTo>
                  <a:lnTo>
                    <a:pt x="1245565" y="2217515"/>
                  </a:lnTo>
                  <a:lnTo>
                    <a:pt x="1243233" y="2218793"/>
                  </a:lnTo>
                  <a:lnTo>
                    <a:pt x="1240899" y="2220065"/>
                  </a:lnTo>
                  <a:lnTo>
                    <a:pt x="1238562" y="2221333"/>
                  </a:lnTo>
                  <a:lnTo>
                    <a:pt x="1236222" y="2222596"/>
                  </a:lnTo>
                  <a:lnTo>
                    <a:pt x="1233879" y="2223854"/>
                  </a:lnTo>
                  <a:lnTo>
                    <a:pt x="1231534" y="2225108"/>
                  </a:lnTo>
                  <a:lnTo>
                    <a:pt x="1229186" y="2226356"/>
                  </a:lnTo>
                  <a:lnTo>
                    <a:pt x="1226836" y="2227599"/>
                  </a:lnTo>
                  <a:lnTo>
                    <a:pt x="1224483" y="2228838"/>
                  </a:lnTo>
                  <a:lnTo>
                    <a:pt x="1222128" y="2230071"/>
                  </a:lnTo>
                  <a:lnTo>
                    <a:pt x="1219770" y="2231300"/>
                  </a:lnTo>
                  <a:lnTo>
                    <a:pt x="1217409" y="2232523"/>
                  </a:lnTo>
                  <a:lnTo>
                    <a:pt x="1215046" y="2233742"/>
                  </a:lnTo>
                  <a:lnTo>
                    <a:pt x="1212680" y="2234956"/>
                  </a:lnTo>
                  <a:lnTo>
                    <a:pt x="1210312" y="2236164"/>
                  </a:lnTo>
                  <a:lnTo>
                    <a:pt x="1207941" y="2237368"/>
                  </a:lnTo>
                  <a:lnTo>
                    <a:pt x="1205568" y="2238567"/>
                  </a:lnTo>
                  <a:lnTo>
                    <a:pt x="1203192" y="2239761"/>
                  </a:lnTo>
                  <a:lnTo>
                    <a:pt x="1200813" y="2240950"/>
                  </a:lnTo>
                  <a:lnTo>
                    <a:pt x="1198432" y="2242133"/>
                  </a:lnTo>
                  <a:lnTo>
                    <a:pt x="1196049" y="2243312"/>
                  </a:lnTo>
                  <a:lnTo>
                    <a:pt x="1193663" y="2244486"/>
                  </a:lnTo>
                  <a:lnTo>
                    <a:pt x="1191275" y="2245655"/>
                  </a:lnTo>
                  <a:lnTo>
                    <a:pt x="1188885" y="2246819"/>
                  </a:lnTo>
                  <a:lnTo>
                    <a:pt x="1186492" y="2247978"/>
                  </a:lnTo>
                  <a:lnTo>
                    <a:pt x="1184096" y="2249132"/>
                  </a:lnTo>
                  <a:lnTo>
                    <a:pt x="1181698" y="2250281"/>
                  </a:lnTo>
                  <a:lnTo>
                    <a:pt x="1179298" y="2251424"/>
                  </a:lnTo>
                  <a:lnTo>
                    <a:pt x="1176895" y="2252563"/>
                  </a:lnTo>
                  <a:lnTo>
                    <a:pt x="1174490" y="2253697"/>
                  </a:lnTo>
                  <a:lnTo>
                    <a:pt x="1172082" y="2254826"/>
                  </a:lnTo>
                  <a:lnTo>
                    <a:pt x="1169673" y="2255949"/>
                  </a:lnTo>
                  <a:lnTo>
                    <a:pt x="1167260" y="2257068"/>
                  </a:lnTo>
                  <a:lnTo>
                    <a:pt x="1164846" y="2258181"/>
                  </a:lnTo>
                  <a:lnTo>
                    <a:pt x="1162429" y="2259290"/>
                  </a:lnTo>
                  <a:lnTo>
                    <a:pt x="1160010" y="2260393"/>
                  </a:lnTo>
                  <a:lnTo>
                    <a:pt x="1157588" y="2261491"/>
                  </a:lnTo>
                  <a:lnTo>
                    <a:pt x="1155165" y="2262585"/>
                  </a:lnTo>
                  <a:lnTo>
                    <a:pt x="1152739" y="2263673"/>
                  </a:lnTo>
                  <a:lnTo>
                    <a:pt x="1150310" y="2264756"/>
                  </a:lnTo>
                  <a:lnTo>
                    <a:pt x="1147880" y="2265834"/>
                  </a:lnTo>
                  <a:lnTo>
                    <a:pt x="1145447" y="2266907"/>
                  </a:lnTo>
                  <a:lnTo>
                    <a:pt x="1143012" y="2267975"/>
                  </a:lnTo>
                  <a:lnTo>
                    <a:pt x="1140575" y="2269038"/>
                  </a:lnTo>
                  <a:lnTo>
                    <a:pt x="1138135" y="2270095"/>
                  </a:lnTo>
                  <a:lnTo>
                    <a:pt x="1135693" y="2271147"/>
                  </a:lnTo>
                  <a:lnTo>
                    <a:pt x="1133249" y="2272195"/>
                  </a:lnTo>
                  <a:lnTo>
                    <a:pt x="1130803" y="2273237"/>
                  </a:lnTo>
                  <a:lnTo>
                    <a:pt x="1128355" y="2274274"/>
                  </a:lnTo>
                  <a:lnTo>
                    <a:pt x="1125904" y="2275306"/>
                  </a:lnTo>
                  <a:lnTo>
                    <a:pt x="1123452" y="2276333"/>
                  </a:lnTo>
                  <a:lnTo>
                    <a:pt x="1120997" y="2277355"/>
                  </a:lnTo>
                  <a:lnTo>
                    <a:pt x="1118540" y="2278371"/>
                  </a:lnTo>
                  <a:lnTo>
                    <a:pt x="1116081" y="2279383"/>
                  </a:lnTo>
                  <a:lnTo>
                    <a:pt x="1113620" y="2280389"/>
                  </a:lnTo>
                  <a:lnTo>
                    <a:pt x="1111156" y="2281390"/>
                  </a:lnTo>
                  <a:lnTo>
                    <a:pt x="1108691" y="2282386"/>
                  </a:lnTo>
                  <a:lnTo>
                    <a:pt x="1106224" y="2283377"/>
                  </a:lnTo>
                  <a:lnTo>
                    <a:pt x="1103754" y="2284362"/>
                  </a:lnTo>
                  <a:lnTo>
                    <a:pt x="1101283" y="2285343"/>
                  </a:lnTo>
                  <a:lnTo>
                    <a:pt x="1098809" y="2286318"/>
                  </a:lnTo>
                  <a:lnTo>
                    <a:pt x="1096333" y="2287288"/>
                  </a:lnTo>
                  <a:lnTo>
                    <a:pt x="1093856" y="2288253"/>
                  </a:lnTo>
                  <a:lnTo>
                    <a:pt x="1091376" y="2289213"/>
                  </a:lnTo>
                  <a:lnTo>
                    <a:pt x="1088894" y="2290167"/>
                  </a:lnTo>
                  <a:lnTo>
                    <a:pt x="1086411" y="2291116"/>
                  </a:lnTo>
                  <a:lnTo>
                    <a:pt x="1083925" y="2292060"/>
                  </a:lnTo>
                  <a:lnTo>
                    <a:pt x="1081437" y="2292999"/>
                  </a:lnTo>
                  <a:lnTo>
                    <a:pt x="1078948" y="2293933"/>
                  </a:lnTo>
                  <a:lnTo>
                    <a:pt x="1076456" y="2294861"/>
                  </a:lnTo>
                  <a:lnTo>
                    <a:pt x="1073962" y="2295785"/>
                  </a:lnTo>
                  <a:lnTo>
                    <a:pt x="1071467" y="2296702"/>
                  </a:lnTo>
                  <a:lnTo>
                    <a:pt x="1068970" y="2297615"/>
                  </a:lnTo>
                  <a:lnTo>
                    <a:pt x="1066470" y="2298523"/>
                  </a:lnTo>
                  <a:lnTo>
                    <a:pt x="1063969" y="2299425"/>
                  </a:lnTo>
                  <a:lnTo>
                    <a:pt x="1061466" y="2300322"/>
                  </a:lnTo>
                  <a:lnTo>
                    <a:pt x="1058961" y="2301214"/>
                  </a:lnTo>
                  <a:lnTo>
                    <a:pt x="1056455" y="2302100"/>
                  </a:lnTo>
                  <a:lnTo>
                    <a:pt x="1053946" y="2302982"/>
                  </a:lnTo>
                  <a:lnTo>
                    <a:pt x="1051436" y="2303858"/>
                  </a:lnTo>
                  <a:lnTo>
                    <a:pt x="1048923" y="2304729"/>
                  </a:lnTo>
                  <a:lnTo>
                    <a:pt x="1046409" y="2305594"/>
                  </a:lnTo>
                  <a:lnTo>
                    <a:pt x="1043893" y="2306454"/>
                  </a:lnTo>
                  <a:lnTo>
                    <a:pt x="1041376" y="2307309"/>
                  </a:lnTo>
                  <a:lnTo>
                    <a:pt x="1038856" y="2308159"/>
                  </a:lnTo>
                  <a:lnTo>
                    <a:pt x="1036335" y="2309003"/>
                  </a:lnTo>
                  <a:lnTo>
                    <a:pt x="1033812" y="2309843"/>
                  </a:lnTo>
                  <a:lnTo>
                    <a:pt x="1031287" y="2310676"/>
                  </a:lnTo>
                  <a:lnTo>
                    <a:pt x="1028760" y="2311505"/>
                  </a:lnTo>
                  <a:lnTo>
                    <a:pt x="1026232" y="2312328"/>
                  </a:lnTo>
                  <a:lnTo>
                    <a:pt x="1023702" y="2313146"/>
                  </a:lnTo>
                  <a:lnTo>
                    <a:pt x="1021170" y="2313959"/>
                  </a:lnTo>
                  <a:lnTo>
                    <a:pt x="1018637" y="2314766"/>
                  </a:lnTo>
                  <a:lnTo>
                    <a:pt x="1016102" y="2315568"/>
                  </a:lnTo>
                  <a:lnTo>
                    <a:pt x="1013565" y="2316365"/>
                  </a:lnTo>
                  <a:lnTo>
                    <a:pt x="1011027" y="2317156"/>
                  </a:lnTo>
                  <a:lnTo>
                    <a:pt x="1008487" y="2317942"/>
                  </a:lnTo>
                  <a:lnTo>
                    <a:pt x="1005945" y="2318723"/>
                  </a:lnTo>
                  <a:lnTo>
                    <a:pt x="1003402" y="2319498"/>
                  </a:lnTo>
                  <a:lnTo>
                    <a:pt x="1000857" y="2320268"/>
                  </a:lnTo>
                  <a:lnTo>
                    <a:pt x="998310" y="2321033"/>
                  </a:lnTo>
                  <a:lnTo>
                    <a:pt x="995762" y="2321793"/>
                  </a:lnTo>
                  <a:lnTo>
                    <a:pt x="993212" y="2322547"/>
                  </a:lnTo>
                  <a:lnTo>
                    <a:pt x="990661" y="2323296"/>
                  </a:lnTo>
                  <a:lnTo>
                    <a:pt x="988108" y="2324039"/>
                  </a:lnTo>
                  <a:lnTo>
                    <a:pt x="985553" y="2324777"/>
                  </a:lnTo>
                  <a:lnTo>
                    <a:pt x="982998" y="2325509"/>
                  </a:lnTo>
                  <a:lnTo>
                    <a:pt x="980440" y="2326237"/>
                  </a:lnTo>
                  <a:lnTo>
                    <a:pt x="977881" y="2326959"/>
                  </a:lnTo>
                  <a:lnTo>
                    <a:pt x="975320" y="2327676"/>
                  </a:lnTo>
                  <a:lnTo>
                    <a:pt x="972758" y="2328387"/>
                  </a:lnTo>
                  <a:lnTo>
                    <a:pt x="970195" y="2329093"/>
                  </a:lnTo>
                  <a:lnTo>
                    <a:pt x="967630" y="2329793"/>
                  </a:lnTo>
                  <a:lnTo>
                    <a:pt x="965063" y="2330488"/>
                  </a:lnTo>
                  <a:lnTo>
                    <a:pt x="962496" y="2331178"/>
                  </a:lnTo>
                  <a:lnTo>
                    <a:pt x="959926" y="2331862"/>
                  </a:lnTo>
                  <a:lnTo>
                    <a:pt x="957355" y="2332541"/>
                  </a:lnTo>
                  <a:lnTo>
                    <a:pt x="954783" y="2333215"/>
                  </a:lnTo>
                  <a:lnTo>
                    <a:pt x="952210" y="2333883"/>
                  </a:lnTo>
                  <a:lnTo>
                    <a:pt x="949635" y="2334546"/>
                  </a:lnTo>
                  <a:lnTo>
                    <a:pt x="947058" y="2335203"/>
                  </a:lnTo>
                  <a:lnTo>
                    <a:pt x="944481" y="2335855"/>
                  </a:lnTo>
                  <a:lnTo>
                    <a:pt x="941901" y="2336502"/>
                  </a:lnTo>
                  <a:lnTo>
                    <a:pt x="939321" y="2337143"/>
                  </a:lnTo>
                  <a:lnTo>
                    <a:pt x="936739" y="2337779"/>
                  </a:lnTo>
                  <a:lnTo>
                    <a:pt x="934156" y="2338409"/>
                  </a:lnTo>
                  <a:lnTo>
                    <a:pt x="931572" y="2339034"/>
                  </a:lnTo>
                  <a:lnTo>
                    <a:pt x="928986" y="2339654"/>
                  </a:lnTo>
                  <a:lnTo>
                    <a:pt x="926399" y="2340268"/>
                  </a:lnTo>
                  <a:lnTo>
                    <a:pt x="923811" y="2340877"/>
                  </a:lnTo>
                  <a:lnTo>
                    <a:pt x="921221" y="2341480"/>
                  </a:lnTo>
                  <a:lnTo>
                    <a:pt x="918630" y="2342078"/>
                  </a:lnTo>
                  <a:lnTo>
                    <a:pt x="916038" y="2342671"/>
                  </a:lnTo>
                  <a:lnTo>
                    <a:pt x="913445" y="2343257"/>
                  </a:lnTo>
                  <a:lnTo>
                    <a:pt x="910850" y="2343839"/>
                  </a:lnTo>
                  <a:lnTo>
                    <a:pt x="908255" y="2344415"/>
                  </a:lnTo>
                  <a:lnTo>
                    <a:pt x="905658" y="2344986"/>
                  </a:lnTo>
                  <a:lnTo>
                    <a:pt x="903059" y="2345551"/>
                  </a:lnTo>
                  <a:lnTo>
                    <a:pt x="900460" y="2346111"/>
                  </a:lnTo>
                  <a:lnTo>
                    <a:pt x="897860" y="2346665"/>
                  </a:lnTo>
                  <a:lnTo>
                    <a:pt x="895258" y="2347214"/>
                  </a:lnTo>
                  <a:lnTo>
                    <a:pt x="892655" y="2347757"/>
                  </a:lnTo>
                  <a:lnTo>
                    <a:pt x="890051" y="2348296"/>
                  </a:lnTo>
                  <a:lnTo>
                    <a:pt x="887446" y="2348828"/>
                  </a:lnTo>
                  <a:lnTo>
                    <a:pt x="884840" y="2349355"/>
                  </a:lnTo>
                  <a:lnTo>
                    <a:pt x="882233" y="2349877"/>
                  </a:lnTo>
                  <a:lnTo>
                    <a:pt x="879624" y="2350393"/>
                  </a:lnTo>
                  <a:lnTo>
                    <a:pt x="877015" y="2350904"/>
                  </a:lnTo>
                  <a:lnTo>
                    <a:pt x="874405" y="2351409"/>
                  </a:lnTo>
                  <a:lnTo>
                    <a:pt x="871793" y="2351909"/>
                  </a:lnTo>
                  <a:lnTo>
                    <a:pt x="869181" y="2352403"/>
                  </a:lnTo>
                  <a:lnTo>
                    <a:pt x="866567" y="2352892"/>
                  </a:lnTo>
                  <a:lnTo>
                    <a:pt x="863952" y="2353375"/>
                  </a:lnTo>
                  <a:lnTo>
                    <a:pt x="861337" y="2353853"/>
                  </a:lnTo>
                  <a:lnTo>
                    <a:pt x="858720" y="2354325"/>
                  </a:lnTo>
                  <a:lnTo>
                    <a:pt x="856102" y="2354792"/>
                  </a:lnTo>
                  <a:lnTo>
                    <a:pt x="853484" y="2355254"/>
                  </a:lnTo>
                  <a:lnTo>
                    <a:pt x="850864" y="2355710"/>
                  </a:lnTo>
                  <a:lnTo>
                    <a:pt x="848244" y="2356160"/>
                  </a:lnTo>
                  <a:lnTo>
                    <a:pt x="845623" y="2356605"/>
                  </a:lnTo>
                  <a:lnTo>
                    <a:pt x="843000" y="2357045"/>
                  </a:lnTo>
                  <a:lnTo>
                    <a:pt x="840377" y="2357479"/>
                  </a:lnTo>
                  <a:lnTo>
                    <a:pt x="837753" y="2357907"/>
                  </a:lnTo>
                  <a:lnTo>
                    <a:pt x="835128" y="2358330"/>
                  </a:lnTo>
                  <a:lnTo>
                    <a:pt x="832501" y="2358747"/>
                  </a:lnTo>
                  <a:lnTo>
                    <a:pt x="829875" y="2359159"/>
                  </a:lnTo>
                  <a:lnTo>
                    <a:pt x="827247" y="2359566"/>
                  </a:lnTo>
                  <a:lnTo>
                    <a:pt x="824619" y="2359967"/>
                  </a:lnTo>
                  <a:lnTo>
                    <a:pt x="821989" y="2360362"/>
                  </a:lnTo>
                  <a:lnTo>
                    <a:pt x="819359" y="2360752"/>
                  </a:lnTo>
                  <a:lnTo>
                    <a:pt x="816728" y="2361137"/>
                  </a:lnTo>
                  <a:lnTo>
                    <a:pt x="814096" y="2361515"/>
                  </a:lnTo>
                  <a:lnTo>
                    <a:pt x="811464" y="2361889"/>
                  </a:lnTo>
                  <a:lnTo>
                    <a:pt x="808831" y="2362257"/>
                  </a:lnTo>
                  <a:lnTo>
                    <a:pt x="806196" y="2362619"/>
                  </a:lnTo>
                  <a:lnTo>
                    <a:pt x="803561" y="2362976"/>
                  </a:lnTo>
                  <a:lnTo>
                    <a:pt x="800926" y="2363327"/>
                  </a:lnTo>
                  <a:lnTo>
                    <a:pt x="798290" y="2363673"/>
                  </a:lnTo>
                  <a:lnTo>
                    <a:pt x="795652" y="2364013"/>
                  </a:lnTo>
                  <a:lnTo>
                    <a:pt x="793015" y="2364348"/>
                  </a:lnTo>
                  <a:lnTo>
                    <a:pt x="790376" y="2364677"/>
                  </a:lnTo>
                  <a:lnTo>
                    <a:pt x="787737" y="2365001"/>
                  </a:lnTo>
                  <a:lnTo>
                    <a:pt x="785097" y="2365319"/>
                  </a:lnTo>
                  <a:lnTo>
                    <a:pt x="782457" y="2365632"/>
                  </a:lnTo>
                  <a:lnTo>
                    <a:pt x="779816" y="2365939"/>
                  </a:lnTo>
                  <a:lnTo>
                    <a:pt x="777174" y="2366240"/>
                  </a:lnTo>
                  <a:lnTo>
                    <a:pt x="774531" y="2366536"/>
                  </a:lnTo>
                  <a:lnTo>
                    <a:pt x="771888" y="2366827"/>
                  </a:lnTo>
                  <a:lnTo>
                    <a:pt x="769245" y="2367112"/>
                  </a:lnTo>
                  <a:lnTo>
                    <a:pt x="766601" y="2367391"/>
                  </a:lnTo>
                  <a:lnTo>
                    <a:pt x="763956" y="2367665"/>
                  </a:lnTo>
                  <a:lnTo>
                    <a:pt x="761311" y="2367933"/>
                  </a:lnTo>
                  <a:lnTo>
                    <a:pt x="758664" y="2368196"/>
                  </a:lnTo>
                  <a:lnTo>
                    <a:pt x="756018" y="2368453"/>
                  </a:lnTo>
                  <a:lnTo>
                    <a:pt x="753371" y="2368705"/>
                  </a:lnTo>
                  <a:lnTo>
                    <a:pt x="750724" y="2368951"/>
                  </a:lnTo>
                  <a:lnTo>
                    <a:pt x="748076" y="2369192"/>
                  </a:lnTo>
                  <a:lnTo>
                    <a:pt x="745427" y="2369427"/>
                  </a:lnTo>
                  <a:lnTo>
                    <a:pt x="742778" y="2369656"/>
                  </a:lnTo>
                  <a:lnTo>
                    <a:pt x="740129" y="2369880"/>
                  </a:lnTo>
                  <a:lnTo>
                    <a:pt x="737479" y="2370099"/>
                  </a:lnTo>
                  <a:lnTo>
                    <a:pt x="734828" y="2370312"/>
                  </a:lnTo>
                  <a:lnTo>
                    <a:pt x="732178" y="2370519"/>
                  </a:lnTo>
                  <a:lnTo>
                    <a:pt x="729526" y="2370721"/>
                  </a:lnTo>
                  <a:lnTo>
                    <a:pt x="726875" y="2370917"/>
                  </a:lnTo>
                  <a:lnTo>
                    <a:pt x="724223" y="2371108"/>
                  </a:lnTo>
                  <a:lnTo>
                    <a:pt x="721570" y="2371293"/>
                  </a:lnTo>
                  <a:lnTo>
                    <a:pt x="718917" y="2371472"/>
                  </a:lnTo>
                  <a:lnTo>
                    <a:pt x="716264" y="2371646"/>
                  </a:lnTo>
                  <a:lnTo>
                    <a:pt x="713610" y="2371815"/>
                  </a:lnTo>
                  <a:lnTo>
                    <a:pt x="710956" y="2371977"/>
                  </a:lnTo>
                  <a:lnTo>
                    <a:pt x="708302" y="2372135"/>
                  </a:lnTo>
                  <a:lnTo>
                    <a:pt x="705648" y="2372286"/>
                  </a:lnTo>
                  <a:lnTo>
                    <a:pt x="702993" y="2372432"/>
                  </a:lnTo>
                  <a:lnTo>
                    <a:pt x="700337" y="2372573"/>
                  </a:lnTo>
                  <a:lnTo>
                    <a:pt x="697682" y="2372708"/>
                  </a:lnTo>
                  <a:lnTo>
                    <a:pt x="695026" y="2372837"/>
                  </a:lnTo>
                  <a:lnTo>
                    <a:pt x="692370" y="2372962"/>
                  </a:lnTo>
                  <a:lnTo>
                    <a:pt x="689714" y="2373080"/>
                  </a:lnTo>
                  <a:lnTo>
                    <a:pt x="687057" y="2373192"/>
                  </a:lnTo>
                  <a:lnTo>
                    <a:pt x="684401" y="2373300"/>
                  </a:lnTo>
                  <a:lnTo>
                    <a:pt x="681744" y="2373401"/>
                  </a:lnTo>
                  <a:lnTo>
                    <a:pt x="679086" y="2373497"/>
                  </a:lnTo>
                  <a:lnTo>
                    <a:pt x="676429" y="2373588"/>
                  </a:lnTo>
                  <a:lnTo>
                    <a:pt x="673772" y="2373673"/>
                  </a:lnTo>
                  <a:lnTo>
                    <a:pt x="671114" y="2373752"/>
                  </a:lnTo>
                  <a:lnTo>
                    <a:pt x="668456" y="2373826"/>
                  </a:lnTo>
                  <a:lnTo>
                    <a:pt x="665798" y="2373894"/>
                  </a:lnTo>
                  <a:lnTo>
                    <a:pt x="663140" y="2373957"/>
                  </a:lnTo>
                  <a:lnTo>
                    <a:pt x="660481" y="2374014"/>
                  </a:lnTo>
                  <a:lnTo>
                    <a:pt x="657823" y="2374066"/>
                  </a:lnTo>
                  <a:lnTo>
                    <a:pt x="655164" y="2374112"/>
                  </a:lnTo>
                  <a:lnTo>
                    <a:pt x="652506" y="2374152"/>
                  </a:lnTo>
                  <a:lnTo>
                    <a:pt x="649847" y="2374187"/>
                  </a:lnTo>
                  <a:lnTo>
                    <a:pt x="647188" y="2374216"/>
                  </a:lnTo>
                  <a:lnTo>
                    <a:pt x="644529" y="2374240"/>
                  </a:lnTo>
                  <a:lnTo>
                    <a:pt x="641871" y="2374258"/>
                  </a:lnTo>
                  <a:lnTo>
                    <a:pt x="639212" y="2374270"/>
                  </a:lnTo>
                  <a:lnTo>
                    <a:pt x="636553" y="2374277"/>
                  </a:lnTo>
                  <a:lnTo>
                    <a:pt x="633894" y="2374279"/>
                  </a:lnTo>
                  <a:lnTo>
                    <a:pt x="631235" y="2374274"/>
                  </a:lnTo>
                  <a:lnTo>
                    <a:pt x="628576" y="2374265"/>
                  </a:lnTo>
                  <a:lnTo>
                    <a:pt x="625917" y="2374249"/>
                  </a:lnTo>
                  <a:lnTo>
                    <a:pt x="623258" y="2374228"/>
                  </a:lnTo>
                  <a:lnTo>
                    <a:pt x="620600" y="2374202"/>
                  </a:lnTo>
                  <a:lnTo>
                    <a:pt x="617941" y="2374170"/>
                  </a:lnTo>
                  <a:lnTo>
                    <a:pt x="615282" y="2374133"/>
                  </a:lnTo>
                  <a:lnTo>
                    <a:pt x="612624" y="2374089"/>
                  </a:lnTo>
                  <a:lnTo>
                    <a:pt x="609965" y="2374041"/>
                  </a:lnTo>
                  <a:lnTo>
                    <a:pt x="607307" y="2373986"/>
                  </a:lnTo>
                  <a:lnTo>
                    <a:pt x="604649" y="2373926"/>
                  </a:lnTo>
                  <a:lnTo>
                    <a:pt x="601991" y="2373861"/>
                  </a:lnTo>
                  <a:lnTo>
                    <a:pt x="599332" y="2373790"/>
                  </a:lnTo>
                  <a:lnTo>
                    <a:pt x="596674" y="2373713"/>
                  </a:lnTo>
                  <a:lnTo>
                    <a:pt x="594017" y="2373631"/>
                  </a:lnTo>
                  <a:lnTo>
                    <a:pt x="591359" y="2373543"/>
                  </a:lnTo>
                  <a:lnTo>
                    <a:pt x="588702" y="2373450"/>
                  </a:lnTo>
                  <a:lnTo>
                    <a:pt x="586045" y="2373351"/>
                  </a:lnTo>
                  <a:lnTo>
                    <a:pt x="583388" y="2373247"/>
                  </a:lnTo>
                  <a:lnTo>
                    <a:pt x="580732" y="2373137"/>
                  </a:lnTo>
                  <a:lnTo>
                    <a:pt x="578075" y="2373021"/>
                  </a:lnTo>
                  <a:lnTo>
                    <a:pt x="575419" y="2372900"/>
                  </a:lnTo>
                  <a:lnTo>
                    <a:pt x="572763" y="2372773"/>
                  </a:lnTo>
                  <a:lnTo>
                    <a:pt x="570107" y="2372641"/>
                  </a:lnTo>
                  <a:lnTo>
                    <a:pt x="567452" y="2372503"/>
                  </a:lnTo>
                  <a:lnTo>
                    <a:pt x="564797" y="2372360"/>
                  </a:lnTo>
                  <a:lnTo>
                    <a:pt x="562142" y="2372211"/>
                  </a:lnTo>
                  <a:lnTo>
                    <a:pt x="559488" y="2372057"/>
                  </a:lnTo>
                  <a:lnTo>
                    <a:pt x="556834" y="2371897"/>
                  </a:lnTo>
                  <a:lnTo>
                    <a:pt x="554180" y="2371731"/>
                  </a:lnTo>
                  <a:lnTo>
                    <a:pt x="551527" y="2371560"/>
                  </a:lnTo>
                  <a:lnTo>
                    <a:pt x="548874" y="2371383"/>
                  </a:lnTo>
                  <a:lnTo>
                    <a:pt x="546221" y="2371201"/>
                  </a:lnTo>
                  <a:lnTo>
                    <a:pt x="543569" y="2371013"/>
                  </a:lnTo>
                  <a:lnTo>
                    <a:pt x="540917" y="2370820"/>
                  </a:lnTo>
                  <a:lnTo>
                    <a:pt x="538265" y="2370621"/>
                  </a:lnTo>
                  <a:lnTo>
                    <a:pt x="535614" y="2370416"/>
                  </a:lnTo>
                  <a:lnTo>
                    <a:pt x="532964" y="2370206"/>
                  </a:lnTo>
                  <a:lnTo>
                    <a:pt x="530314" y="2369990"/>
                  </a:lnTo>
                  <a:lnTo>
                    <a:pt x="527664" y="2369769"/>
                  </a:lnTo>
                  <a:lnTo>
                    <a:pt x="525015" y="2369543"/>
                  </a:lnTo>
                  <a:lnTo>
                    <a:pt x="522366" y="2369310"/>
                  </a:lnTo>
                  <a:lnTo>
                    <a:pt x="519718" y="2369072"/>
                  </a:lnTo>
                  <a:lnTo>
                    <a:pt x="517070" y="2368829"/>
                  </a:lnTo>
                  <a:lnTo>
                    <a:pt x="514423" y="2368580"/>
                  </a:lnTo>
                  <a:lnTo>
                    <a:pt x="511776" y="2368325"/>
                  </a:lnTo>
                  <a:lnTo>
                    <a:pt x="509130" y="2368066"/>
                  </a:lnTo>
                  <a:lnTo>
                    <a:pt x="506484" y="2367800"/>
                  </a:lnTo>
                  <a:lnTo>
                    <a:pt x="503839" y="2367529"/>
                  </a:lnTo>
                  <a:lnTo>
                    <a:pt x="501195" y="2367252"/>
                  </a:lnTo>
                  <a:lnTo>
                    <a:pt x="498551" y="2366970"/>
                  </a:lnTo>
                  <a:lnTo>
                    <a:pt x="495907" y="2366682"/>
                  </a:lnTo>
                  <a:lnTo>
                    <a:pt x="493264" y="2366389"/>
                  </a:lnTo>
                  <a:lnTo>
                    <a:pt x="490622" y="2366090"/>
                  </a:lnTo>
                  <a:lnTo>
                    <a:pt x="487981" y="2365786"/>
                  </a:lnTo>
                  <a:lnTo>
                    <a:pt x="485340" y="2365476"/>
                  </a:lnTo>
                  <a:lnTo>
                    <a:pt x="482700" y="2365161"/>
                  </a:lnTo>
                  <a:lnTo>
                    <a:pt x="480061" y="2364840"/>
                  </a:lnTo>
                  <a:lnTo>
                    <a:pt x="477422" y="2364513"/>
                  </a:lnTo>
                  <a:lnTo>
                    <a:pt x="474784" y="2364181"/>
                  </a:lnTo>
                  <a:lnTo>
                    <a:pt x="472146" y="2363844"/>
                  </a:lnTo>
                  <a:lnTo>
                    <a:pt x="469509" y="2363501"/>
                  </a:lnTo>
                  <a:lnTo>
                    <a:pt x="466873" y="2363152"/>
                  </a:lnTo>
                  <a:lnTo>
                    <a:pt x="464238" y="2362798"/>
                  </a:lnTo>
                  <a:lnTo>
                    <a:pt x="461604" y="2362439"/>
                  </a:lnTo>
                  <a:lnTo>
                    <a:pt x="458970" y="2362073"/>
                  </a:lnTo>
                  <a:lnTo>
                    <a:pt x="456337" y="2361703"/>
                  </a:lnTo>
                  <a:lnTo>
                    <a:pt x="453705" y="2361327"/>
                  </a:lnTo>
                  <a:lnTo>
                    <a:pt x="451074" y="2360945"/>
                  </a:lnTo>
                  <a:lnTo>
                    <a:pt x="448443" y="2360558"/>
                  </a:lnTo>
                  <a:lnTo>
                    <a:pt x="445813" y="2360165"/>
                  </a:lnTo>
                  <a:lnTo>
                    <a:pt x="443184" y="2359767"/>
                  </a:lnTo>
                  <a:lnTo>
                    <a:pt x="440556" y="2359363"/>
                  </a:lnTo>
                  <a:lnTo>
                    <a:pt x="437929" y="2358954"/>
                  </a:lnTo>
                  <a:lnTo>
                    <a:pt x="435303" y="2358539"/>
                  </a:lnTo>
                  <a:lnTo>
                    <a:pt x="432677" y="2358119"/>
                  </a:lnTo>
                  <a:lnTo>
                    <a:pt x="430053" y="2357693"/>
                  </a:lnTo>
                  <a:lnTo>
                    <a:pt x="427429" y="2357262"/>
                  </a:lnTo>
                  <a:lnTo>
                    <a:pt x="424806" y="2356826"/>
                  </a:lnTo>
                  <a:lnTo>
                    <a:pt x="422184" y="2356383"/>
                  </a:lnTo>
                  <a:lnTo>
                    <a:pt x="419563" y="2355936"/>
                  </a:lnTo>
                  <a:lnTo>
                    <a:pt x="416943" y="2355482"/>
                  </a:lnTo>
                  <a:lnTo>
                    <a:pt x="414324" y="2355024"/>
                  </a:lnTo>
                  <a:lnTo>
                    <a:pt x="411706" y="2354560"/>
                  </a:lnTo>
                  <a:lnTo>
                    <a:pt x="409089" y="2354090"/>
                  </a:lnTo>
                  <a:lnTo>
                    <a:pt x="406473" y="2353615"/>
                  </a:lnTo>
                  <a:lnTo>
                    <a:pt x="403858" y="2353134"/>
                  </a:lnTo>
                  <a:lnTo>
                    <a:pt x="401244" y="2352648"/>
                  </a:lnTo>
                  <a:lnTo>
                    <a:pt x="398630" y="2352157"/>
                  </a:lnTo>
                  <a:lnTo>
                    <a:pt x="396018" y="2351660"/>
                  </a:lnTo>
                  <a:lnTo>
                    <a:pt x="393407" y="2351157"/>
                  </a:lnTo>
                  <a:lnTo>
                    <a:pt x="390797" y="2350649"/>
                  </a:lnTo>
                  <a:lnTo>
                    <a:pt x="388188" y="2350136"/>
                  </a:lnTo>
                  <a:lnTo>
                    <a:pt x="385581" y="2349617"/>
                  </a:lnTo>
                  <a:lnTo>
                    <a:pt x="382974" y="2349092"/>
                  </a:lnTo>
                  <a:lnTo>
                    <a:pt x="380368" y="2348563"/>
                  </a:lnTo>
                  <a:lnTo>
                    <a:pt x="377764" y="2348027"/>
                  </a:lnTo>
                  <a:lnTo>
                    <a:pt x="375161" y="2347487"/>
                  </a:lnTo>
                  <a:lnTo>
                    <a:pt x="372558" y="2346940"/>
                  </a:lnTo>
                  <a:lnTo>
                    <a:pt x="369957" y="2346389"/>
                  </a:lnTo>
                  <a:lnTo>
                    <a:pt x="367357" y="2345832"/>
                  </a:lnTo>
                  <a:lnTo>
                    <a:pt x="364759" y="2345269"/>
                  </a:lnTo>
                  <a:lnTo>
                    <a:pt x="362161" y="2344701"/>
                  </a:lnTo>
                  <a:lnTo>
                    <a:pt x="359565" y="2344128"/>
                  </a:lnTo>
                  <a:lnTo>
                    <a:pt x="356969" y="2343549"/>
                  </a:lnTo>
                  <a:lnTo>
                    <a:pt x="354376" y="2342965"/>
                  </a:lnTo>
                  <a:lnTo>
                    <a:pt x="351783" y="2342375"/>
                  </a:lnTo>
                  <a:lnTo>
                    <a:pt x="349191" y="2341780"/>
                  </a:lnTo>
                  <a:lnTo>
                    <a:pt x="346601" y="2341179"/>
                  </a:lnTo>
                  <a:lnTo>
                    <a:pt x="344012" y="2340573"/>
                  </a:lnTo>
                  <a:lnTo>
                    <a:pt x="341425" y="2339962"/>
                  </a:lnTo>
                  <a:lnTo>
                    <a:pt x="338838" y="2339345"/>
                  </a:lnTo>
                  <a:lnTo>
                    <a:pt x="336253" y="2338723"/>
                  </a:lnTo>
                  <a:lnTo>
                    <a:pt x="333669" y="2338095"/>
                  </a:lnTo>
                  <a:lnTo>
                    <a:pt x="331087" y="2337462"/>
                  </a:lnTo>
                  <a:lnTo>
                    <a:pt x="328506" y="2336823"/>
                  </a:lnTo>
                  <a:lnTo>
                    <a:pt x="325926" y="2336179"/>
                  </a:lnTo>
                  <a:lnTo>
                    <a:pt x="323348" y="2335530"/>
                  </a:lnTo>
                  <a:lnTo>
                    <a:pt x="320771" y="2334875"/>
                  </a:lnTo>
                  <a:lnTo>
                    <a:pt x="318195" y="2334215"/>
                  </a:lnTo>
                  <a:lnTo>
                    <a:pt x="315621" y="2333550"/>
                  </a:lnTo>
                  <a:lnTo>
                    <a:pt x="313048" y="2332879"/>
                  </a:lnTo>
                  <a:lnTo>
                    <a:pt x="310476" y="2332203"/>
                  </a:lnTo>
                  <a:lnTo>
                    <a:pt x="307906" y="2331521"/>
                  </a:lnTo>
                  <a:lnTo>
                    <a:pt x="305338" y="2330834"/>
                  </a:lnTo>
                  <a:lnTo>
                    <a:pt x="302770" y="2330141"/>
                  </a:lnTo>
                  <a:lnTo>
                    <a:pt x="300205" y="2329443"/>
                  </a:lnTo>
                  <a:lnTo>
                    <a:pt x="297640" y="2328740"/>
                  </a:lnTo>
                  <a:lnTo>
                    <a:pt x="295078" y="2328032"/>
                  </a:lnTo>
                  <a:lnTo>
                    <a:pt x="292516" y="2327318"/>
                  </a:lnTo>
                  <a:lnTo>
                    <a:pt x="289956" y="2326598"/>
                  </a:lnTo>
                  <a:lnTo>
                    <a:pt x="287398" y="2325874"/>
                  </a:lnTo>
                  <a:lnTo>
                    <a:pt x="284842" y="2325144"/>
                  </a:lnTo>
                  <a:lnTo>
                    <a:pt x="282286" y="2324409"/>
                  </a:lnTo>
                  <a:lnTo>
                    <a:pt x="279733" y="2323668"/>
                  </a:lnTo>
                  <a:lnTo>
                    <a:pt x="277181" y="2322922"/>
                  </a:lnTo>
                  <a:lnTo>
                    <a:pt x="274630" y="2322170"/>
                  </a:lnTo>
                  <a:lnTo>
                    <a:pt x="272081" y="2321413"/>
                  </a:lnTo>
                  <a:lnTo>
                    <a:pt x="269534" y="2320651"/>
                  </a:lnTo>
                  <a:lnTo>
                    <a:pt x="266988" y="2319884"/>
                  </a:lnTo>
                  <a:lnTo>
                    <a:pt x="264444" y="2319111"/>
                  </a:lnTo>
                  <a:lnTo>
                    <a:pt x="261901" y="2318333"/>
                  </a:lnTo>
                  <a:lnTo>
                    <a:pt x="259360" y="2317550"/>
                  </a:lnTo>
                  <a:lnTo>
                    <a:pt x="256821" y="2316761"/>
                  </a:lnTo>
                  <a:lnTo>
                    <a:pt x="254283" y="2315967"/>
                  </a:lnTo>
                  <a:lnTo>
                    <a:pt x="251748" y="2315167"/>
                  </a:lnTo>
                  <a:lnTo>
                    <a:pt x="249213" y="2314363"/>
                  </a:lnTo>
                  <a:lnTo>
                    <a:pt x="246681" y="2313553"/>
                  </a:lnTo>
                  <a:lnTo>
                    <a:pt x="244150" y="2312738"/>
                  </a:lnTo>
                  <a:lnTo>
                    <a:pt x="241621" y="2311917"/>
                  </a:lnTo>
                  <a:lnTo>
                    <a:pt x="239093" y="2311091"/>
                  </a:lnTo>
                  <a:lnTo>
                    <a:pt x="236568" y="2310260"/>
                  </a:lnTo>
                  <a:lnTo>
                    <a:pt x="234044" y="2309423"/>
                  </a:lnTo>
                  <a:lnTo>
                    <a:pt x="231522" y="2308582"/>
                  </a:lnTo>
                  <a:lnTo>
                    <a:pt x="229001" y="2307735"/>
                  </a:lnTo>
                  <a:lnTo>
                    <a:pt x="226483" y="2306882"/>
                  </a:lnTo>
                  <a:lnTo>
                    <a:pt x="223966" y="2306025"/>
                  </a:lnTo>
                  <a:lnTo>
                    <a:pt x="221451" y="2305162"/>
                  </a:lnTo>
                  <a:lnTo>
                    <a:pt x="218937" y="2304294"/>
                  </a:lnTo>
                  <a:lnTo>
                    <a:pt x="216426" y="2303420"/>
                  </a:lnTo>
                  <a:lnTo>
                    <a:pt x="213917" y="2302542"/>
                  </a:lnTo>
                  <a:lnTo>
                    <a:pt x="211409" y="2301658"/>
                  </a:lnTo>
                  <a:lnTo>
                    <a:pt x="208903" y="2300769"/>
                  </a:lnTo>
                  <a:lnTo>
                    <a:pt x="206399" y="2299874"/>
                  </a:lnTo>
                  <a:lnTo>
                    <a:pt x="203897" y="2298974"/>
                  </a:lnTo>
                  <a:lnTo>
                    <a:pt x="201397" y="2298070"/>
                  </a:lnTo>
                  <a:lnTo>
                    <a:pt x="198898" y="2297160"/>
                  </a:lnTo>
                  <a:lnTo>
                    <a:pt x="196402" y="2296244"/>
                  </a:lnTo>
                  <a:lnTo>
                    <a:pt x="193908" y="2295324"/>
                  </a:lnTo>
                  <a:lnTo>
                    <a:pt x="191415" y="2294398"/>
                  </a:lnTo>
                  <a:lnTo>
                    <a:pt x="188924" y="2293467"/>
                  </a:lnTo>
                  <a:lnTo>
                    <a:pt x="186436" y="2292530"/>
                  </a:lnTo>
                  <a:lnTo>
                    <a:pt x="183949" y="2291589"/>
                  </a:lnTo>
                  <a:lnTo>
                    <a:pt x="181465" y="2290642"/>
                  </a:lnTo>
                  <a:lnTo>
                    <a:pt x="178982" y="2289691"/>
                  </a:lnTo>
                  <a:lnTo>
                    <a:pt x="176501" y="2288733"/>
                  </a:lnTo>
                  <a:lnTo>
                    <a:pt x="174022" y="2287771"/>
                  </a:lnTo>
                  <a:lnTo>
                    <a:pt x="171546" y="2286804"/>
                  </a:lnTo>
                  <a:lnTo>
                    <a:pt x="169071" y="2285831"/>
                  </a:lnTo>
                  <a:lnTo>
                    <a:pt x="166599" y="2284853"/>
                  </a:lnTo>
                  <a:lnTo>
                    <a:pt x="164128" y="2283870"/>
                  </a:lnTo>
                  <a:lnTo>
                    <a:pt x="161660" y="2282882"/>
                  </a:lnTo>
                  <a:lnTo>
                    <a:pt x="159193" y="2281889"/>
                  </a:lnTo>
                  <a:lnTo>
                    <a:pt x="156729" y="2280890"/>
                  </a:lnTo>
                  <a:lnTo>
                    <a:pt x="154267" y="2279887"/>
                  </a:lnTo>
                  <a:lnTo>
                    <a:pt x="151807" y="2278878"/>
                  </a:lnTo>
                  <a:lnTo>
                    <a:pt x="149349" y="2277864"/>
                  </a:lnTo>
                  <a:lnTo>
                    <a:pt x="146893" y="2276845"/>
                  </a:lnTo>
                  <a:lnTo>
                    <a:pt x="144439" y="2275820"/>
                  </a:lnTo>
                  <a:lnTo>
                    <a:pt x="141987" y="2274791"/>
                  </a:lnTo>
                  <a:lnTo>
                    <a:pt x="139538" y="2273756"/>
                  </a:lnTo>
                  <a:lnTo>
                    <a:pt x="137091" y="2272717"/>
                  </a:lnTo>
                  <a:lnTo>
                    <a:pt x="134646" y="2271672"/>
                  </a:lnTo>
                  <a:lnTo>
                    <a:pt x="132203" y="2270622"/>
                  </a:lnTo>
                  <a:lnTo>
                    <a:pt x="129762" y="2269567"/>
                  </a:lnTo>
                  <a:lnTo>
                    <a:pt x="127324" y="2268507"/>
                  </a:lnTo>
                  <a:lnTo>
                    <a:pt x="124888" y="2267441"/>
                  </a:lnTo>
                  <a:lnTo>
                    <a:pt x="122454" y="2266371"/>
                  </a:lnTo>
                  <a:lnTo>
                    <a:pt x="120022" y="2265296"/>
                  </a:lnTo>
                  <a:lnTo>
                    <a:pt x="117592" y="2264215"/>
                  </a:lnTo>
                  <a:lnTo>
                    <a:pt x="115165" y="2263129"/>
                  </a:lnTo>
                  <a:lnTo>
                    <a:pt x="112741" y="2262039"/>
                  </a:lnTo>
                  <a:lnTo>
                    <a:pt x="110318" y="2260943"/>
                  </a:lnTo>
                  <a:lnTo>
                    <a:pt x="107898" y="2259842"/>
                  </a:lnTo>
                  <a:lnTo>
                    <a:pt x="105480" y="2258736"/>
                  </a:lnTo>
                  <a:lnTo>
                    <a:pt x="103064" y="2257625"/>
                  </a:lnTo>
                  <a:lnTo>
                    <a:pt x="100650" y="2256509"/>
                  </a:lnTo>
                  <a:lnTo>
                    <a:pt x="98239" y="2255388"/>
                  </a:lnTo>
                  <a:lnTo>
                    <a:pt x="95831" y="2254262"/>
                  </a:lnTo>
                  <a:lnTo>
                    <a:pt x="93425" y="2253131"/>
                  </a:lnTo>
                  <a:lnTo>
                    <a:pt x="91020" y="2251994"/>
                  </a:lnTo>
                  <a:lnTo>
                    <a:pt x="88619" y="2250853"/>
                  </a:lnTo>
                  <a:lnTo>
                    <a:pt x="86220" y="2249707"/>
                  </a:lnTo>
                  <a:lnTo>
                    <a:pt x="83823" y="2248556"/>
                  </a:lnTo>
                  <a:lnTo>
                    <a:pt x="81429" y="2247399"/>
                  </a:lnTo>
                  <a:lnTo>
                    <a:pt x="79037" y="2246238"/>
                  </a:lnTo>
                  <a:lnTo>
                    <a:pt x="76647" y="2245071"/>
                  </a:lnTo>
                  <a:lnTo>
                    <a:pt x="74261" y="2243900"/>
                  </a:lnTo>
                  <a:lnTo>
                    <a:pt x="71876" y="2242724"/>
                  </a:lnTo>
                  <a:lnTo>
                    <a:pt x="69494" y="2241542"/>
                  </a:lnTo>
                  <a:lnTo>
                    <a:pt x="67114" y="2240356"/>
                  </a:lnTo>
                  <a:lnTo>
                    <a:pt x="64737" y="2239164"/>
                  </a:lnTo>
                  <a:lnTo>
                    <a:pt x="62363" y="2237968"/>
                  </a:lnTo>
                  <a:lnTo>
                    <a:pt x="59991" y="2236767"/>
                  </a:lnTo>
                  <a:lnTo>
                    <a:pt x="57621" y="2235561"/>
                  </a:lnTo>
                  <a:lnTo>
                    <a:pt x="55254" y="2234349"/>
                  </a:lnTo>
                  <a:lnTo>
                    <a:pt x="52890" y="2233133"/>
                  </a:lnTo>
                  <a:lnTo>
                    <a:pt x="50528" y="2231912"/>
                  </a:lnTo>
                  <a:lnTo>
                    <a:pt x="48168" y="2230686"/>
                  </a:lnTo>
                  <a:lnTo>
                    <a:pt x="45811" y="2229455"/>
                  </a:lnTo>
                  <a:lnTo>
                    <a:pt x="43457" y="2228219"/>
                  </a:lnTo>
                  <a:lnTo>
                    <a:pt x="41105" y="2226978"/>
                  </a:lnTo>
                  <a:lnTo>
                    <a:pt x="38757" y="2225732"/>
                  </a:lnTo>
                  <a:lnTo>
                    <a:pt x="36410" y="2224482"/>
                  </a:lnTo>
                  <a:lnTo>
                    <a:pt x="34066" y="2223226"/>
                  </a:lnTo>
                  <a:lnTo>
                    <a:pt x="31725" y="2221966"/>
                  </a:lnTo>
                  <a:lnTo>
                    <a:pt x="29387" y="2220700"/>
                  </a:lnTo>
                  <a:lnTo>
                    <a:pt x="27051" y="2219430"/>
                  </a:lnTo>
                  <a:lnTo>
                    <a:pt x="24718" y="2218154"/>
                  </a:lnTo>
                  <a:lnTo>
                    <a:pt x="22387" y="2216875"/>
                  </a:lnTo>
                  <a:lnTo>
                    <a:pt x="20060" y="2215590"/>
                  </a:lnTo>
                  <a:lnTo>
                    <a:pt x="17734" y="2214299"/>
                  </a:lnTo>
                  <a:lnTo>
                    <a:pt x="15412" y="2213005"/>
                  </a:lnTo>
                  <a:lnTo>
                    <a:pt x="13092" y="2211705"/>
                  </a:lnTo>
                  <a:lnTo>
                    <a:pt x="10775" y="2210401"/>
                  </a:lnTo>
                  <a:lnTo>
                    <a:pt x="8461" y="2209091"/>
                  </a:lnTo>
                  <a:lnTo>
                    <a:pt x="6150" y="2207777"/>
                  </a:lnTo>
                  <a:lnTo>
                    <a:pt x="3841" y="2206458"/>
                  </a:lnTo>
                  <a:lnTo>
                    <a:pt x="1535" y="2205135"/>
                  </a:lnTo>
                  <a:lnTo>
                    <a:pt x="0" y="2204249"/>
                  </a:lnTo>
                  <a:lnTo>
                    <a:pt x="1917" y="2203140"/>
                  </a:lnTo>
                  <a:lnTo>
                    <a:pt x="4216" y="2201804"/>
                  </a:lnTo>
                  <a:lnTo>
                    <a:pt x="6512" y="2200463"/>
                  </a:lnTo>
                  <a:lnTo>
                    <a:pt x="8806" y="2199118"/>
                  </a:lnTo>
                  <a:lnTo>
                    <a:pt x="11096" y="2197767"/>
                  </a:lnTo>
                  <a:lnTo>
                    <a:pt x="13384" y="2196412"/>
                  </a:lnTo>
                  <a:lnTo>
                    <a:pt x="15669" y="2195052"/>
                  </a:lnTo>
                  <a:lnTo>
                    <a:pt x="17951" y="2193687"/>
                  </a:lnTo>
                  <a:lnTo>
                    <a:pt x="20230" y="2192318"/>
                  </a:lnTo>
                  <a:lnTo>
                    <a:pt x="22506" y="2190944"/>
                  </a:lnTo>
                  <a:lnTo>
                    <a:pt x="24779" y="2189565"/>
                  </a:lnTo>
                  <a:lnTo>
                    <a:pt x="27050" y="2188181"/>
                  </a:lnTo>
                  <a:lnTo>
                    <a:pt x="29318" y="2186793"/>
                  </a:lnTo>
                  <a:lnTo>
                    <a:pt x="31582" y="2185399"/>
                  </a:lnTo>
                  <a:lnTo>
                    <a:pt x="33844" y="2184001"/>
                  </a:lnTo>
                  <a:lnTo>
                    <a:pt x="36103" y="2182598"/>
                  </a:lnTo>
                  <a:lnTo>
                    <a:pt x="38359" y="2181191"/>
                  </a:lnTo>
                  <a:lnTo>
                    <a:pt x="40612" y="2179779"/>
                  </a:lnTo>
                  <a:lnTo>
                    <a:pt x="42862" y="2178362"/>
                  </a:lnTo>
                  <a:lnTo>
                    <a:pt x="45109" y="2176940"/>
                  </a:lnTo>
                  <a:lnTo>
                    <a:pt x="47353" y="2175514"/>
                  </a:lnTo>
                  <a:lnTo>
                    <a:pt x="49594" y="2174083"/>
                  </a:lnTo>
                  <a:lnTo>
                    <a:pt x="51831" y="2172647"/>
                  </a:lnTo>
                  <a:lnTo>
                    <a:pt x="54067" y="2171207"/>
                  </a:lnTo>
                  <a:lnTo>
                    <a:pt x="56298" y="2169762"/>
                  </a:lnTo>
                  <a:lnTo>
                    <a:pt x="58527" y="2168312"/>
                  </a:lnTo>
                  <a:lnTo>
                    <a:pt x="60753" y="2166858"/>
                  </a:lnTo>
                  <a:lnTo>
                    <a:pt x="62976" y="2165399"/>
                  </a:lnTo>
                  <a:lnTo>
                    <a:pt x="65196" y="2163935"/>
                  </a:lnTo>
                  <a:lnTo>
                    <a:pt x="67413" y="2162466"/>
                  </a:lnTo>
                  <a:lnTo>
                    <a:pt x="69626" y="2160994"/>
                  </a:lnTo>
                  <a:lnTo>
                    <a:pt x="71836" y="2159516"/>
                  </a:lnTo>
                  <a:lnTo>
                    <a:pt x="74044" y="2158034"/>
                  </a:lnTo>
                  <a:lnTo>
                    <a:pt x="76248" y="2156547"/>
                  </a:lnTo>
                  <a:lnTo>
                    <a:pt x="78450" y="2155055"/>
                  </a:lnTo>
                  <a:lnTo>
                    <a:pt x="80648" y="2153559"/>
                  </a:lnTo>
                  <a:lnTo>
                    <a:pt x="82843" y="2152058"/>
                  </a:lnTo>
                  <a:lnTo>
                    <a:pt x="85034" y="2150553"/>
                  </a:lnTo>
                  <a:lnTo>
                    <a:pt x="87223" y="2149043"/>
                  </a:lnTo>
                  <a:lnTo>
                    <a:pt x="89408" y="2147529"/>
                  </a:lnTo>
                  <a:lnTo>
                    <a:pt x="91591" y="2146009"/>
                  </a:lnTo>
                  <a:lnTo>
                    <a:pt x="93770" y="2144486"/>
                  </a:lnTo>
                  <a:lnTo>
                    <a:pt x="95946" y="2142958"/>
                  </a:lnTo>
                  <a:lnTo>
                    <a:pt x="98118" y="2141425"/>
                  </a:lnTo>
                  <a:lnTo>
                    <a:pt x="100288" y="2139888"/>
                  </a:lnTo>
                  <a:lnTo>
                    <a:pt x="102454" y="2138346"/>
                  </a:lnTo>
                  <a:lnTo>
                    <a:pt x="104617" y="2136799"/>
                  </a:lnTo>
                  <a:lnTo>
                    <a:pt x="106777" y="2135249"/>
                  </a:lnTo>
                  <a:lnTo>
                    <a:pt x="108933" y="2133693"/>
                  </a:lnTo>
                  <a:lnTo>
                    <a:pt x="111087" y="2132133"/>
                  </a:lnTo>
                  <a:lnTo>
                    <a:pt x="113236" y="2130569"/>
                  </a:lnTo>
                  <a:lnTo>
                    <a:pt x="115383" y="2129000"/>
                  </a:lnTo>
                  <a:lnTo>
                    <a:pt x="117527" y="2127426"/>
                  </a:lnTo>
                  <a:lnTo>
                    <a:pt x="119667" y="2125848"/>
                  </a:lnTo>
                  <a:lnTo>
                    <a:pt x="121803" y="2124266"/>
                  </a:lnTo>
                  <a:lnTo>
                    <a:pt x="123937" y="2122679"/>
                  </a:lnTo>
                  <a:lnTo>
                    <a:pt x="126067" y="2121088"/>
                  </a:lnTo>
                  <a:lnTo>
                    <a:pt x="128194" y="2119492"/>
                  </a:lnTo>
                  <a:lnTo>
                    <a:pt x="130317" y="2117892"/>
                  </a:lnTo>
                  <a:lnTo>
                    <a:pt x="132437" y="2116287"/>
                  </a:lnTo>
                  <a:lnTo>
                    <a:pt x="134554" y="2114678"/>
                  </a:lnTo>
                  <a:lnTo>
                    <a:pt x="136668" y="2113064"/>
                  </a:lnTo>
                  <a:lnTo>
                    <a:pt x="138777" y="2111446"/>
                  </a:lnTo>
                  <a:lnTo>
                    <a:pt x="140884" y="2109824"/>
                  </a:lnTo>
                  <a:lnTo>
                    <a:pt x="142987" y="2108197"/>
                  </a:lnTo>
                  <a:lnTo>
                    <a:pt x="145087" y="2106566"/>
                  </a:lnTo>
                  <a:lnTo>
                    <a:pt x="147183" y="2104930"/>
                  </a:lnTo>
                  <a:lnTo>
                    <a:pt x="149276" y="2103290"/>
                  </a:lnTo>
                  <a:lnTo>
                    <a:pt x="151365" y="2101646"/>
                  </a:lnTo>
                  <a:lnTo>
                    <a:pt x="153452" y="2099997"/>
                  </a:lnTo>
                  <a:lnTo>
                    <a:pt x="155534" y="2098344"/>
                  </a:lnTo>
                  <a:lnTo>
                    <a:pt x="157613" y="2096686"/>
                  </a:lnTo>
                  <a:lnTo>
                    <a:pt x="159689" y="2095025"/>
                  </a:lnTo>
                  <a:lnTo>
                    <a:pt x="161761" y="2093358"/>
                  </a:lnTo>
                  <a:lnTo>
                    <a:pt x="163830" y="2091688"/>
                  </a:lnTo>
                  <a:lnTo>
                    <a:pt x="165895" y="2090013"/>
                  </a:lnTo>
                  <a:lnTo>
                    <a:pt x="167956" y="2088334"/>
                  </a:lnTo>
                  <a:lnTo>
                    <a:pt x="170014" y="2086650"/>
                  </a:lnTo>
                  <a:lnTo>
                    <a:pt x="172069" y="2084962"/>
                  </a:lnTo>
                  <a:lnTo>
                    <a:pt x="174120" y="2083270"/>
                  </a:lnTo>
                  <a:lnTo>
                    <a:pt x="176167" y="2081574"/>
                  </a:lnTo>
                  <a:lnTo>
                    <a:pt x="178211" y="2079873"/>
                  </a:lnTo>
                  <a:lnTo>
                    <a:pt x="180252" y="2078168"/>
                  </a:lnTo>
                  <a:lnTo>
                    <a:pt x="182288" y="2076459"/>
                  </a:lnTo>
                  <a:lnTo>
                    <a:pt x="184321" y="2074745"/>
                  </a:lnTo>
                  <a:lnTo>
                    <a:pt x="186351" y="2073028"/>
                  </a:lnTo>
                  <a:lnTo>
                    <a:pt x="188377" y="2071306"/>
                  </a:lnTo>
                  <a:lnTo>
                    <a:pt x="190399" y="2069579"/>
                  </a:lnTo>
                  <a:lnTo>
                    <a:pt x="192418" y="2067849"/>
                  </a:lnTo>
                  <a:lnTo>
                    <a:pt x="194433" y="2066114"/>
                  </a:lnTo>
                  <a:lnTo>
                    <a:pt x="196445" y="2064375"/>
                  </a:lnTo>
                  <a:lnTo>
                    <a:pt x="198452" y="2062632"/>
                  </a:lnTo>
                  <a:lnTo>
                    <a:pt x="200457" y="2060885"/>
                  </a:lnTo>
                  <a:lnTo>
                    <a:pt x="202457" y="2059133"/>
                  </a:lnTo>
                  <a:lnTo>
                    <a:pt x="204454" y="2057377"/>
                  </a:lnTo>
                  <a:lnTo>
                    <a:pt x="206447" y="2055617"/>
                  </a:lnTo>
                  <a:lnTo>
                    <a:pt x="208436" y="2053853"/>
                  </a:lnTo>
                  <a:lnTo>
                    <a:pt x="210422" y="2052085"/>
                  </a:lnTo>
                  <a:lnTo>
                    <a:pt x="212404" y="2050313"/>
                  </a:lnTo>
                  <a:lnTo>
                    <a:pt x="214383" y="2048536"/>
                  </a:lnTo>
                  <a:lnTo>
                    <a:pt x="216357" y="2046756"/>
                  </a:lnTo>
                  <a:lnTo>
                    <a:pt x="218328" y="2044971"/>
                  </a:lnTo>
                  <a:lnTo>
                    <a:pt x="220295" y="2043182"/>
                  </a:lnTo>
                  <a:lnTo>
                    <a:pt x="222258" y="2041389"/>
                  </a:lnTo>
                  <a:lnTo>
                    <a:pt x="224218" y="2039592"/>
                  </a:lnTo>
                  <a:lnTo>
                    <a:pt x="226174" y="2037790"/>
                  </a:lnTo>
                  <a:lnTo>
                    <a:pt x="228126" y="2035985"/>
                  </a:lnTo>
                  <a:lnTo>
                    <a:pt x="230074" y="2034176"/>
                  </a:lnTo>
                  <a:lnTo>
                    <a:pt x="232019" y="2032362"/>
                  </a:lnTo>
                  <a:lnTo>
                    <a:pt x="233959" y="2030544"/>
                  </a:lnTo>
                  <a:lnTo>
                    <a:pt x="235896" y="2028723"/>
                  </a:lnTo>
                  <a:lnTo>
                    <a:pt x="237829" y="2026897"/>
                  </a:lnTo>
                  <a:lnTo>
                    <a:pt x="239759" y="2025067"/>
                  </a:lnTo>
                  <a:lnTo>
                    <a:pt x="241684" y="2023234"/>
                  </a:lnTo>
                  <a:lnTo>
                    <a:pt x="243605" y="2021396"/>
                  </a:lnTo>
                  <a:lnTo>
                    <a:pt x="245523" y="2019554"/>
                  </a:lnTo>
                  <a:lnTo>
                    <a:pt x="247437" y="2017708"/>
                  </a:lnTo>
                  <a:lnTo>
                    <a:pt x="249347" y="2015858"/>
                  </a:lnTo>
                  <a:lnTo>
                    <a:pt x="251253" y="2014004"/>
                  </a:lnTo>
                  <a:lnTo>
                    <a:pt x="253155" y="2012146"/>
                  </a:lnTo>
                  <a:lnTo>
                    <a:pt x="255053" y="2010285"/>
                  </a:lnTo>
                  <a:lnTo>
                    <a:pt x="256948" y="2008419"/>
                  </a:lnTo>
                  <a:lnTo>
                    <a:pt x="258838" y="2006549"/>
                  </a:lnTo>
                  <a:lnTo>
                    <a:pt x="260725" y="2004675"/>
                  </a:lnTo>
                  <a:lnTo>
                    <a:pt x="262607" y="2002798"/>
                  </a:lnTo>
                  <a:lnTo>
                    <a:pt x="264486" y="2000916"/>
                  </a:lnTo>
                  <a:lnTo>
                    <a:pt x="266361" y="1999030"/>
                  </a:lnTo>
                  <a:lnTo>
                    <a:pt x="268231" y="1997141"/>
                  </a:lnTo>
                  <a:lnTo>
                    <a:pt x="270098" y="1995248"/>
                  </a:lnTo>
                  <a:lnTo>
                    <a:pt x="271961" y="1993350"/>
                  </a:lnTo>
                  <a:lnTo>
                    <a:pt x="273820" y="1991449"/>
                  </a:lnTo>
                  <a:lnTo>
                    <a:pt x="275675" y="1989544"/>
                  </a:lnTo>
                  <a:lnTo>
                    <a:pt x="277526" y="1987635"/>
                  </a:lnTo>
                  <a:lnTo>
                    <a:pt x="279373" y="1985722"/>
                  </a:lnTo>
                  <a:lnTo>
                    <a:pt x="281215" y="1983806"/>
                  </a:lnTo>
                  <a:lnTo>
                    <a:pt x="283054" y="1981885"/>
                  </a:lnTo>
                  <a:lnTo>
                    <a:pt x="284889" y="1979961"/>
                  </a:lnTo>
                  <a:lnTo>
                    <a:pt x="286720" y="1978032"/>
                  </a:lnTo>
                  <a:lnTo>
                    <a:pt x="288546" y="1976100"/>
                  </a:lnTo>
                  <a:lnTo>
                    <a:pt x="290369" y="1974164"/>
                  </a:lnTo>
                  <a:lnTo>
                    <a:pt x="292188" y="1972225"/>
                  </a:lnTo>
                  <a:lnTo>
                    <a:pt x="294002" y="1970281"/>
                  </a:lnTo>
                  <a:lnTo>
                    <a:pt x="295813" y="1968334"/>
                  </a:lnTo>
                  <a:lnTo>
                    <a:pt x="297619" y="1966383"/>
                  </a:lnTo>
                  <a:lnTo>
                    <a:pt x="299422" y="1964428"/>
                  </a:lnTo>
                  <a:lnTo>
                    <a:pt x="301220" y="1962469"/>
                  </a:lnTo>
                  <a:lnTo>
                    <a:pt x="303014" y="1960507"/>
                  </a:lnTo>
                  <a:lnTo>
                    <a:pt x="304804" y="1958540"/>
                  </a:lnTo>
                  <a:lnTo>
                    <a:pt x="306589" y="1956571"/>
                  </a:lnTo>
                  <a:lnTo>
                    <a:pt x="308371" y="1954597"/>
                  </a:lnTo>
                  <a:lnTo>
                    <a:pt x="310149" y="1952620"/>
                  </a:lnTo>
                  <a:lnTo>
                    <a:pt x="311922" y="1950638"/>
                  </a:lnTo>
                  <a:lnTo>
                    <a:pt x="313691" y="1948654"/>
                  </a:lnTo>
                  <a:lnTo>
                    <a:pt x="315457" y="1946665"/>
                  </a:lnTo>
                  <a:lnTo>
                    <a:pt x="317218" y="1944673"/>
                  </a:lnTo>
                  <a:lnTo>
                    <a:pt x="318975" y="1942677"/>
                  </a:lnTo>
                  <a:lnTo>
                    <a:pt x="320727" y="1940677"/>
                  </a:lnTo>
                  <a:lnTo>
                    <a:pt x="322475" y="1938674"/>
                  </a:lnTo>
                  <a:lnTo>
                    <a:pt x="324219" y="1936667"/>
                  </a:lnTo>
                  <a:lnTo>
                    <a:pt x="325960" y="1934656"/>
                  </a:lnTo>
                  <a:lnTo>
                    <a:pt x="327695" y="1932642"/>
                  </a:lnTo>
                  <a:lnTo>
                    <a:pt x="329427" y="1930624"/>
                  </a:lnTo>
                  <a:lnTo>
                    <a:pt x="331154" y="1928603"/>
                  </a:lnTo>
                  <a:lnTo>
                    <a:pt x="332877" y="1926578"/>
                  </a:lnTo>
                  <a:lnTo>
                    <a:pt x="334596" y="1924549"/>
                  </a:lnTo>
                  <a:lnTo>
                    <a:pt x="336311" y="1922517"/>
                  </a:lnTo>
                  <a:lnTo>
                    <a:pt x="338021" y="1920481"/>
                  </a:lnTo>
                  <a:lnTo>
                    <a:pt x="339727" y="1918442"/>
                  </a:lnTo>
                  <a:lnTo>
                    <a:pt x="341429" y="1916399"/>
                  </a:lnTo>
                  <a:lnTo>
                    <a:pt x="343126" y="1914352"/>
                  </a:lnTo>
                  <a:lnTo>
                    <a:pt x="344819" y="1912302"/>
                  </a:lnTo>
                  <a:lnTo>
                    <a:pt x="346508" y="1910248"/>
                  </a:lnTo>
                  <a:lnTo>
                    <a:pt x="348193" y="1908191"/>
                  </a:lnTo>
                  <a:lnTo>
                    <a:pt x="349873" y="1906130"/>
                  </a:lnTo>
                  <a:lnTo>
                    <a:pt x="351549" y="1904066"/>
                  </a:lnTo>
                  <a:lnTo>
                    <a:pt x="353221" y="1901999"/>
                  </a:lnTo>
                  <a:lnTo>
                    <a:pt x="354888" y="1899927"/>
                  </a:lnTo>
                  <a:lnTo>
                    <a:pt x="356551" y="1897853"/>
                  </a:lnTo>
                  <a:lnTo>
                    <a:pt x="358210" y="1895774"/>
                  </a:lnTo>
                  <a:lnTo>
                    <a:pt x="359864" y="1893693"/>
                  </a:lnTo>
                  <a:lnTo>
                    <a:pt x="361514" y="1891608"/>
                  </a:lnTo>
                  <a:lnTo>
                    <a:pt x="363159" y="1889519"/>
                  </a:lnTo>
                  <a:lnTo>
                    <a:pt x="364800" y="1887427"/>
                  </a:lnTo>
                  <a:lnTo>
                    <a:pt x="366437" y="1885332"/>
                  </a:lnTo>
                  <a:lnTo>
                    <a:pt x="368069" y="1883232"/>
                  </a:lnTo>
                  <a:lnTo>
                    <a:pt x="369697" y="1881130"/>
                  </a:lnTo>
                  <a:lnTo>
                    <a:pt x="371321" y="1879025"/>
                  </a:lnTo>
                  <a:lnTo>
                    <a:pt x="372940" y="1876915"/>
                  </a:lnTo>
                  <a:lnTo>
                    <a:pt x="374555" y="1874803"/>
                  </a:lnTo>
                  <a:lnTo>
                    <a:pt x="376165" y="1872687"/>
                  </a:lnTo>
                  <a:lnTo>
                    <a:pt x="377771" y="1870568"/>
                  </a:lnTo>
                  <a:lnTo>
                    <a:pt x="379372" y="1868445"/>
                  </a:lnTo>
                  <a:lnTo>
                    <a:pt x="380969" y="1866319"/>
                  </a:lnTo>
                  <a:lnTo>
                    <a:pt x="382561" y="1864190"/>
                  </a:lnTo>
                  <a:lnTo>
                    <a:pt x="384149" y="1862057"/>
                  </a:lnTo>
                  <a:lnTo>
                    <a:pt x="385733" y="1859921"/>
                  </a:lnTo>
                  <a:lnTo>
                    <a:pt x="387312" y="1857782"/>
                  </a:lnTo>
                  <a:lnTo>
                    <a:pt x="388886" y="1855640"/>
                  </a:lnTo>
                  <a:lnTo>
                    <a:pt x="390457" y="1853494"/>
                  </a:lnTo>
                  <a:lnTo>
                    <a:pt x="392022" y="1851345"/>
                  </a:lnTo>
                  <a:lnTo>
                    <a:pt x="393583" y="1849192"/>
                  </a:lnTo>
                  <a:lnTo>
                    <a:pt x="395140" y="1847037"/>
                  </a:lnTo>
                  <a:lnTo>
                    <a:pt x="396692" y="1844877"/>
                  </a:lnTo>
                  <a:lnTo>
                    <a:pt x="398240" y="1842715"/>
                  </a:lnTo>
                  <a:lnTo>
                    <a:pt x="399782" y="1840550"/>
                  </a:lnTo>
                  <a:lnTo>
                    <a:pt x="401321" y="1838381"/>
                  </a:lnTo>
                  <a:lnTo>
                    <a:pt x="402855" y="1836209"/>
                  </a:lnTo>
                  <a:lnTo>
                    <a:pt x="404384" y="1834034"/>
                  </a:lnTo>
                  <a:lnTo>
                    <a:pt x="405909" y="1831856"/>
                  </a:lnTo>
                  <a:lnTo>
                    <a:pt x="407429" y="1829674"/>
                  </a:lnTo>
                  <a:lnTo>
                    <a:pt x="408945" y="1827490"/>
                  </a:lnTo>
                  <a:lnTo>
                    <a:pt x="410456" y="1825302"/>
                  </a:lnTo>
                  <a:lnTo>
                    <a:pt x="411962" y="1823111"/>
                  </a:lnTo>
                  <a:lnTo>
                    <a:pt x="413464" y="1820917"/>
                  </a:lnTo>
                  <a:lnTo>
                    <a:pt x="414961" y="1818720"/>
                  </a:lnTo>
                  <a:lnTo>
                    <a:pt x="416454" y="1816519"/>
                  </a:lnTo>
                  <a:lnTo>
                    <a:pt x="417942" y="1814316"/>
                  </a:lnTo>
                  <a:lnTo>
                    <a:pt x="419426" y="1812109"/>
                  </a:lnTo>
                  <a:lnTo>
                    <a:pt x="420904" y="1809899"/>
                  </a:lnTo>
                  <a:lnTo>
                    <a:pt x="422378" y="1807687"/>
                  </a:lnTo>
                  <a:lnTo>
                    <a:pt x="423848" y="1805471"/>
                  </a:lnTo>
                  <a:lnTo>
                    <a:pt x="425313" y="1803252"/>
                  </a:lnTo>
                  <a:lnTo>
                    <a:pt x="426773" y="1801029"/>
                  </a:lnTo>
                  <a:lnTo>
                    <a:pt x="428229" y="1798804"/>
                  </a:lnTo>
                  <a:lnTo>
                    <a:pt x="429680" y="1796576"/>
                  </a:lnTo>
                  <a:lnTo>
                    <a:pt x="431126" y="1794345"/>
                  </a:lnTo>
                  <a:lnTo>
                    <a:pt x="432568" y="1792111"/>
                  </a:lnTo>
                  <a:lnTo>
                    <a:pt x="434004" y="1789874"/>
                  </a:lnTo>
                  <a:lnTo>
                    <a:pt x="435436" y="1787633"/>
                  </a:lnTo>
                  <a:lnTo>
                    <a:pt x="436864" y="1785390"/>
                  </a:lnTo>
                  <a:lnTo>
                    <a:pt x="438287" y="1783144"/>
                  </a:lnTo>
                  <a:lnTo>
                    <a:pt x="439705" y="1780894"/>
                  </a:lnTo>
                  <a:lnTo>
                    <a:pt x="441118" y="1778642"/>
                  </a:lnTo>
                  <a:lnTo>
                    <a:pt x="442527" y="1776387"/>
                  </a:lnTo>
                  <a:lnTo>
                    <a:pt x="443931" y="1774129"/>
                  </a:lnTo>
                  <a:lnTo>
                    <a:pt x="445330" y="1771868"/>
                  </a:lnTo>
                  <a:lnTo>
                    <a:pt x="446725" y="1769604"/>
                  </a:lnTo>
                  <a:lnTo>
                    <a:pt x="448114" y="1767337"/>
                  </a:lnTo>
                  <a:lnTo>
                    <a:pt x="449499" y="1765068"/>
                  </a:lnTo>
                  <a:lnTo>
                    <a:pt x="450879" y="1762795"/>
                  </a:lnTo>
                  <a:lnTo>
                    <a:pt x="452255" y="1760519"/>
                  </a:lnTo>
                  <a:lnTo>
                    <a:pt x="453625" y="1758241"/>
                  </a:lnTo>
                  <a:lnTo>
                    <a:pt x="454991" y="1755960"/>
                  </a:lnTo>
                  <a:lnTo>
                    <a:pt x="456352" y="1753676"/>
                  </a:lnTo>
                  <a:lnTo>
                    <a:pt x="457709" y="1751389"/>
                  </a:lnTo>
                  <a:lnTo>
                    <a:pt x="459060" y="1749099"/>
                  </a:lnTo>
                  <a:lnTo>
                    <a:pt x="460407" y="1746806"/>
                  </a:lnTo>
                  <a:lnTo>
                    <a:pt x="461749" y="1744511"/>
                  </a:lnTo>
                  <a:lnTo>
                    <a:pt x="463086" y="1742212"/>
                  </a:lnTo>
                  <a:lnTo>
                    <a:pt x="464418" y="1739911"/>
                  </a:lnTo>
                  <a:lnTo>
                    <a:pt x="465746" y="1737608"/>
                  </a:lnTo>
                  <a:lnTo>
                    <a:pt x="467068" y="1735301"/>
                  </a:lnTo>
                  <a:lnTo>
                    <a:pt x="468386" y="1732992"/>
                  </a:lnTo>
                  <a:lnTo>
                    <a:pt x="469699" y="1730679"/>
                  </a:lnTo>
                  <a:lnTo>
                    <a:pt x="471007" y="1728364"/>
                  </a:lnTo>
                  <a:lnTo>
                    <a:pt x="472310" y="1726047"/>
                  </a:lnTo>
                  <a:lnTo>
                    <a:pt x="473609" y="1723726"/>
                  </a:lnTo>
                  <a:lnTo>
                    <a:pt x="474902" y="1721403"/>
                  </a:lnTo>
                  <a:lnTo>
                    <a:pt x="476191" y="1719078"/>
                  </a:lnTo>
                  <a:lnTo>
                    <a:pt x="477475" y="1716749"/>
                  </a:lnTo>
                  <a:lnTo>
                    <a:pt x="478754" y="1714418"/>
                  </a:lnTo>
                  <a:lnTo>
                    <a:pt x="480028" y="1712084"/>
                  </a:lnTo>
                  <a:lnTo>
                    <a:pt x="481297" y="1709748"/>
                  </a:lnTo>
                  <a:lnTo>
                    <a:pt x="482561" y="1707408"/>
                  </a:lnTo>
                  <a:lnTo>
                    <a:pt x="483820" y="1705067"/>
                  </a:lnTo>
                  <a:lnTo>
                    <a:pt x="485075" y="1702722"/>
                  </a:lnTo>
                  <a:lnTo>
                    <a:pt x="486324" y="1700375"/>
                  </a:lnTo>
                  <a:lnTo>
                    <a:pt x="487569" y="1698025"/>
                  </a:lnTo>
                  <a:lnTo>
                    <a:pt x="488808" y="1695673"/>
                  </a:lnTo>
                  <a:lnTo>
                    <a:pt x="490043" y="1693318"/>
                  </a:lnTo>
                  <a:lnTo>
                    <a:pt x="491273" y="1690961"/>
                  </a:lnTo>
                  <a:lnTo>
                    <a:pt x="492498" y="1688601"/>
                  </a:lnTo>
                  <a:lnTo>
                    <a:pt x="493718" y="1686239"/>
                  </a:lnTo>
                  <a:lnTo>
                    <a:pt x="494932" y="1683873"/>
                  </a:lnTo>
                  <a:lnTo>
                    <a:pt x="496143" y="1681506"/>
                  </a:lnTo>
                  <a:lnTo>
                    <a:pt x="497348" y="1679136"/>
                  </a:lnTo>
                  <a:lnTo>
                    <a:pt x="498548" y="1676763"/>
                  </a:lnTo>
                  <a:lnTo>
                    <a:pt x="499743" y="1674388"/>
                  </a:lnTo>
                  <a:lnTo>
                    <a:pt x="500933" y="1672010"/>
                  </a:lnTo>
                  <a:lnTo>
                    <a:pt x="502118" y="1669630"/>
                  </a:lnTo>
                  <a:lnTo>
                    <a:pt x="503298" y="1667247"/>
                  </a:lnTo>
                  <a:lnTo>
                    <a:pt x="504473" y="1664862"/>
                  </a:lnTo>
                  <a:lnTo>
                    <a:pt x="505643" y="1662474"/>
                  </a:lnTo>
                  <a:lnTo>
                    <a:pt x="506808" y="1660084"/>
                  </a:lnTo>
                  <a:lnTo>
                    <a:pt x="507968" y="1657692"/>
                  </a:lnTo>
                  <a:lnTo>
                    <a:pt x="509123" y="1655297"/>
                  </a:lnTo>
                  <a:lnTo>
                    <a:pt x="510274" y="1652899"/>
                  </a:lnTo>
                  <a:lnTo>
                    <a:pt x="511419" y="1650500"/>
                  </a:lnTo>
                  <a:lnTo>
                    <a:pt x="512559" y="1648097"/>
                  </a:lnTo>
                  <a:lnTo>
                    <a:pt x="513693" y="1645693"/>
                  </a:lnTo>
                  <a:lnTo>
                    <a:pt x="514824" y="1643286"/>
                  </a:lnTo>
                  <a:lnTo>
                    <a:pt x="515948" y="1640877"/>
                  </a:lnTo>
                  <a:lnTo>
                    <a:pt x="517068" y="1638465"/>
                  </a:lnTo>
                  <a:lnTo>
                    <a:pt x="518183" y="1636051"/>
                  </a:lnTo>
                  <a:lnTo>
                    <a:pt x="519293" y="1633635"/>
                  </a:lnTo>
                  <a:lnTo>
                    <a:pt x="520398" y="1631217"/>
                  </a:lnTo>
                  <a:lnTo>
                    <a:pt x="521497" y="1628796"/>
                  </a:lnTo>
                  <a:lnTo>
                    <a:pt x="522592" y="1626372"/>
                  </a:lnTo>
                  <a:lnTo>
                    <a:pt x="523681" y="1623947"/>
                  </a:lnTo>
                  <a:lnTo>
                    <a:pt x="524766" y="1621519"/>
                  </a:lnTo>
                  <a:lnTo>
                    <a:pt x="525845" y="1619089"/>
                  </a:lnTo>
                  <a:lnTo>
                    <a:pt x="526919" y="1616657"/>
                  </a:lnTo>
                  <a:lnTo>
                    <a:pt x="527988" y="1614222"/>
                  </a:lnTo>
                  <a:lnTo>
                    <a:pt x="529052" y="1611786"/>
                  </a:lnTo>
                  <a:lnTo>
                    <a:pt x="530111" y="1609346"/>
                  </a:lnTo>
                  <a:lnTo>
                    <a:pt x="531164" y="1606905"/>
                  </a:lnTo>
                  <a:lnTo>
                    <a:pt x="532213" y="1604462"/>
                  </a:lnTo>
                  <a:lnTo>
                    <a:pt x="533257" y="1602016"/>
                  </a:lnTo>
                  <a:lnTo>
                    <a:pt x="534295" y="1599569"/>
                  </a:lnTo>
                  <a:lnTo>
                    <a:pt x="535328" y="1597119"/>
                  </a:lnTo>
                  <a:lnTo>
                    <a:pt x="536356" y="1594667"/>
                  </a:lnTo>
                  <a:lnTo>
                    <a:pt x="537380" y="1592212"/>
                  </a:lnTo>
                  <a:lnTo>
                    <a:pt x="538398" y="1589756"/>
                  </a:lnTo>
                  <a:lnTo>
                    <a:pt x="539410" y="1587297"/>
                  </a:lnTo>
                  <a:lnTo>
                    <a:pt x="540418" y="1584837"/>
                  </a:lnTo>
                  <a:lnTo>
                    <a:pt x="541420" y="1582374"/>
                  </a:lnTo>
                  <a:lnTo>
                    <a:pt x="542417" y="1579909"/>
                  </a:lnTo>
                  <a:lnTo>
                    <a:pt x="543409" y="1577442"/>
                  </a:lnTo>
                  <a:lnTo>
                    <a:pt x="544396" y="1574973"/>
                  </a:lnTo>
                  <a:lnTo>
                    <a:pt x="545378" y="1572502"/>
                  </a:lnTo>
                  <a:lnTo>
                    <a:pt x="546355" y="1570029"/>
                  </a:lnTo>
                  <a:lnTo>
                    <a:pt x="547326" y="1567554"/>
                  </a:lnTo>
                  <a:lnTo>
                    <a:pt x="548292" y="1565077"/>
                  </a:lnTo>
                  <a:lnTo>
                    <a:pt x="549253" y="1562598"/>
                  </a:lnTo>
                  <a:lnTo>
                    <a:pt x="550209" y="1560116"/>
                  </a:lnTo>
                  <a:lnTo>
                    <a:pt x="551159" y="1557633"/>
                  </a:lnTo>
                  <a:lnTo>
                    <a:pt x="552105" y="1555148"/>
                  </a:lnTo>
                  <a:lnTo>
                    <a:pt x="553045" y="1552661"/>
                  </a:lnTo>
                  <a:lnTo>
                    <a:pt x="553980" y="1550172"/>
                  </a:lnTo>
                  <a:lnTo>
                    <a:pt x="554909" y="1547681"/>
                  </a:lnTo>
                  <a:lnTo>
                    <a:pt x="555834" y="1545188"/>
                  </a:lnTo>
                  <a:lnTo>
                    <a:pt x="556753" y="1542693"/>
                  </a:lnTo>
                  <a:lnTo>
                    <a:pt x="557667" y="1540196"/>
                  </a:lnTo>
                  <a:lnTo>
                    <a:pt x="558576" y="1537697"/>
                  </a:lnTo>
                  <a:lnTo>
                    <a:pt x="559480" y="1535196"/>
                  </a:lnTo>
                  <a:lnTo>
                    <a:pt x="560378" y="1532694"/>
                  </a:lnTo>
                  <a:lnTo>
                    <a:pt x="561271" y="1530189"/>
                  </a:lnTo>
                  <a:lnTo>
                    <a:pt x="562159" y="1527683"/>
                  </a:lnTo>
                  <a:lnTo>
                    <a:pt x="563042" y="1525175"/>
                  </a:lnTo>
                  <a:lnTo>
                    <a:pt x="563919" y="1522665"/>
                  </a:lnTo>
                  <a:lnTo>
                    <a:pt x="564791" y="1520153"/>
                  </a:lnTo>
                  <a:lnTo>
                    <a:pt x="565658" y="1517639"/>
                  </a:lnTo>
                  <a:lnTo>
                    <a:pt x="566520" y="1515124"/>
                  </a:lnTo>
                  <a:lnTo>
                    <a:pt x="567376" y="1512607"/>
                  </a:lnTo>
                  <a:lnTo>
                    <a:pt x="568227" y="1510088"/>
                  </a:lnTo>
                  <a:lnTo>
                    <a:pt x="569072" y="1507567"/>
                  </a:lnTo>
                  <a:lnTo>
                    <a:pt x="569913" y="1505044"/>
                  </a:lnTo>
                  <a:lnTo>
                    <a:pt x="570748" y="1502520"/>
                  </a:lnTo>
                  <a:lnTo>
                    <a:pt x="571578" y="1499994"/>
                  </a:lnTo>
                  <a:lnTo>
                    <a:pt x="572403" y="1497466"/>
                  </a:lnTo>
                  <a:lnTo>
                    <a:pt x="573222" y="1494936"/>
                  </a:lnTo>
                  <a:lnTo>
                    <a:pt x="574036" y="1492405"/>
                  </a:lnTo>
                  <a:lnTo>
                    <a:pt x="574844" y="1489872"/>
                  </a:lnTo>
                  <a:lnTo>
                    <a:pt x="575648" y="1487338"/>
                  </a:lnTo>
                  <a:lnTo>
                    <a:pt x="576446" y="1484801"/>
                  </a:lnTo>
                  <a:lnTo>
                    <a:pt x="577239" y="1482263"/>
                  </a:lnTo>
                  <a:lnTo>
                    <a:pt x="578026" y="1479723"/>
                  </a:lnTo>
                  <a:lnTo>
                    <a:pt x="578808" y="1477182"/>
                  </a:lnTo>
                  <a:lnTo>
                    <a:pt x="579585" y="1474639"/>
                  </a:lnTo>
                  <a:lnTo>
                    <a:pt x="580356" y="1472095"/>
                  </a:lnTo>
                  <a:lnTo>
                    <a:pt x="581122" y="1469549"/>
                  </a:lnTo>
                  <a:lnTo>
                    <a:pt x="581883" y="1467001"/>
                  </a:lnTo>
                  <a:lnTo>
                    <a:pt x="582638" y="1464451"/>
                  </a:lnTo>
                  <a:lnTo>
                    <a:pt x="583388" y="1461901"/>
                  </a:lnTo>
                  <a:lnTo>
                    <a:pt x="584133" y="1459348"/>
                  </a:lnTo>
                  <a:lnTo>
                    <a:pt x="584873" y="1456794"/>
                  </a:lnTo>
                  <a:lnTo>
                    <a:pt x="585607" y="1454238"/>
                  </a:lnTo>
                  <a:lnTo>
                    <a:pt x="586335" y="1451681"/>
                  </a:lnTo>
                  <a:lnTo>
                    <a:pt x="587059" y="1449122"/>
                  </a:lnTo>
                  <a:lnTo>
                    <a:pt x="587777" y="1446562"/>
                  </a:lnTo>
                  <a:lnTo>
                    <a:pt x="588489" y="1444001"/>
                  </a:lnTo>
                  <a:lnTo>
                    <a:pt x="589197" y="1441438"/>
                  </a:lnTo>
                  <a:lnTo>
                    <a:pt x="589898" y="1438873"/>
                  </a:lnTo>
                  <a:lnTo>
                    <a:pt x="590595" y="1436307"/>
                  </a:lnTo>
                  <a:lnTo>
                    <a:pt x="591286" y="1433739"/>
                  </a:lnTo>
                  <a:lnTo>
                    <a:pt x="591971" y="1431170"/>
                  </a:lnTo>
                  <a:lnTo>
                    <a:pt x="592652" y="1428600"/>
                  </a:lnTo>
                  <a:lnTo>
                    <a:pt x="593327" y="1426028"/>
                  </a:lnTo>
                  <a:lnTo>
                    <a:pt x="593996" y="1423455"/>
                  </a:lnTo>
                  <a:lnTo>
                    <a:pt x="594660" y="1420880"/>
                  </a:lnTo>
                  <a:lnTo>
                    <a:pt x="595319" y="1418304"/>
                  </a:lnTo>
                  <a:lnTo>
                    <a:pt x="595973" y="1415727"/>
                  </a:lnTo>
                  <a:lnTo>
                    <a:pt x="596621" y="1413148"/>
                  </a:lnTo>
                  <a:lnTo>
                    <a:pt x="597263" y="1410568"/>
                  </a:lnTo>
                  <a:lnTo>
                    <a:pt x="597900" y="1407987"/>
                  </a:lnTo>
                  <a:lnTo>
                    <a:pt x="598532" y="1405404"/>
                  </a:lnTo>
                  <a:lnTo>
                    <a:pt x="599158" y="1402820"/>
                  </a:lnTo>
                  <a:lnTo>
                    <a:pt x="599779" y="1400234"/>
                  </a:lnTo>
                  <a:lnTo>
                    <a:pt x="600395" y="1397647"/>
                  </a:lnTo>
                  <a:lnTo>
                    <a:pt x="601005" y="1395060"/>
                  </a:lnTo>
                  <a:lnTo>
                    <a:pt x="601609" y="1392470"/>
                  </a:lnTo>
                  <a:lnTo>
                    <a:pt x="602209" y="1389880"/>
                  </a:lnTo>
                  <a:lnTo>
                    <a:pt x="602802" y="1387288"/>
                  </a:lnTo>
                  <a:lnTo>
                    <a:pt x="603391" y="1384695"/>
                  </a:lnTo>
                  <a:lnTo>
                    <a:pt x="603974" y="1382101"/>
                  </a:lnTo>
                  <a:lnTo>
                    <a:pt x="604551" y="1379505"/>
                  </a:lnTo>
                  <a:lnTo>
                    <a:pt x="605123" y="1376909"/>
                  </a:lnTo>
                  <a:lnTo>
                    <a:pt x="605690" y="1374311"/>
                  </a:lnTo>
                  <a:lnTo>
                    <a:pt x="606251" y="1371712"/>
                  </a:lnTo>
                  <a:lnTo>
                    <a:pt x="606807" y="1369111"/>
                  </a:lnTo>
                  <a:lnTo>
                    <a:pt x="607357" y="1366510"/>
                  </a:lnTo>
                  <a:lnTo>
                    <a:pt x="607902" y="1363908"/>
                  </a:lnTo>
                  <a:lnTo>
                    <a:pt x="608441" y="1361304"/>
                  </a:lnTo>
                  <a:lnTo>
                    <a:pt x="608975" y="1358699"/>
                  </a:lnTo>
                  <a:lnTo>
                    <a:pt x="609504" y="1356094"/>
                  </a:lnTo>
                  <a:lnTo>
                    <a:pt x="610027" y="1353486"/>
                  </a:lnTo>
                  <a:lnTo>
                    <a:pt x="610544" y="1350878"/>
                  </a:lnTo>
                  <a:lnTo>
                    <a:pt x="611056" y="1348269"/>
                  </a:lnTo>
                  <a:lnTo>
                    <a:pt x="611563" y="1345659"/>
                  </a:lnTo>
                  <a:lnTo>
                    <a:pt x="612064" y="1343048"/>
                  </a:lnTo>
                  <a:lnTo>
                    <a:pt x="612560" y="1340435"/>
                  </a:lnTo>
                  <a:lnTo>
                    <a:pt x="613050" y="1337822"/>
                  </a:lnTo>
                  <a:lnTo>
                    <a:pt x="613535" y="1335208"/>
                  </a:lnTo>
                  <a:lnTo>
                    <a:pt x="614014" y="1332592"/>
                  </a:lnTo>
                  <a:lnTo>
                    <a:pt x="614488" y="1329976"/>
                  </a:lnTo>
                  <a:lnTo>
                    <a:pt x="614956" y="1327358"/>
                  </a:lnTo>
                  <a:lnTo>
                    <a:pt x="615419" y="1324740"/>
                  </a:lnTo>
                  <a:lnTo>
                    <a:pt x="615876" y="1322121"/>
                  </a:lnTo>
                  <a:lnTo>
                    <a:pt x="616328" y="1319501"/>
                  </a:lnTo>
                  <a:lnTo>
                    <a:pt x="616774" y="1316879"/>
                  </a:lnTo>
                  <a:lnTo>
                    <a:pt x="617215" y="1314257"/>
                  </a:lnTo>
                  <a:lnTo>
                    <a:pt x="617650" y="1311634"/>
                  </a:lnTo>
                  <a:lnTo>
                    <a:pt x="618080" y="1309010"/>
                  </a:lnTo>
                  <a:lnTo>
                    <a:pt x="618504" y="1306386"/>
                  </a:lnTo>
                  <a:lnTo>
                    <a:pt x="618923" y="1303760"/>
                  </a:lnTo>
                  <a:lnTo>
                    <a:pt x="619337" y="1301133"/>
                  </a:lnTo>
                  <a:lnTo>
                    <a:pt x="619745" y="1298506"/>
                  </a:lnTo>
                  <a:lnTo>
                    <a:pt x="620147" y="1295877"/>
                  </a:lnTo>
                  <a:lnTo>
                    <a:pt x="620543" y="1293248"/>
                  </a:lnTo>
                  <a:lnTo>
                    <a:pt x="620935" y="1290618"/>
                  </a:lnTo>
                  <a:lnTo>
                    <a:pt x="621321" y="1287988"/>
                  </a:lnTo>
                  <a:lnTo>
                    <a:pt x="621701" y="1285356"/>
                  </a:lnTo>
                  <a:lnTo>
                    <a:pt x="622076" y="1282724"/>
                  </a:lnTo>
                  <a:lnTo>
                    <a:pt x="622445" y="1280090"/>
                  </a:lnTo>
                  <a:lnTo>
                    <a:pt x="622809" y="1277456"/>
                  </a:lnTo>
                  <a:lnTo>
                    <a:pt x="623167" y="1274822"/>
                  </a:lnTo>
                  <a:lnTo>
                    <a:pt x="623520" y="1272186"/>
                  </a:lnTo>
                  <a:lnTo>
                    <a:pt x="623867" y="1269550"/>
                  </a:lnTo>
                  <a:lnTo>
                    <a:pt x="624208" y="1266913"/>
                  </a:lnTo>
                  <a:lnTo>
                    <a:pt x="624545" y="1264276"/>
                  </a:lnTo>
                  <a:lnTo>
                    <a:pt x="624875" y="1261637"/>
                  </a:lnTo>
                  <a:lnTo>
                    <a:pt x="625200" y="1258998"/>
                  </a:lnTo>
                  <a:lnTo>
                    <a:pt x="625520" y="1256359"/>
                  </a:lnTo>
                  <a:lnTo>
                    <a:pt x="625834" y="1253718"/>
                  </a:lnTo>
                  <a:lnTo>
                    <a:pt x="626142" y="1251077"/>
                  </a:lnTo>
                  <a:lnTo>
                    <a:pt x="626445" y="1248436"/>
                  </a:lnTo>
                  <a:lnTo>
                    <a:pt x="626743" y="1245794"/>
                  </a:lnTo>
                  <a:lnTo>
                    <a:pt x="627035" y="1243151"/>
                  </a:lnTo>
                  <a:lnTo>
                    <a:pt x="627321" y="1240507"/>
                  </a:lnTo>
                  <a:lnTo>
                    <a:pt x="627602" y="1237863"/>
                  </a:lnTo>
                  <a:lnTo>
                    <a:pt x="627877" y="1235219"/>
                  </a:lnTo>
                  <a:lnTo>
                    <a:pt x="628147" y="1232573"/>
                  </a:lnTo>
                  <a:lnTo>
                    <a:pt x="628411" y="1229928"/>
                  </a:lnTo>
                  <a:lnTo>
                    <a:pt x="628669" y="1227281"/>
                  </a:lnTo>
                  <a:lnTo>
                    <a:pt x="628922" y="1224634"/>
                  </a:lnTo>
                  <a:lnTo>
                    <a:pt x="629170" y="1221987"/>
                  </a:lnTo>
                  <a:lnTo>
                    <a:pt x="629412" y="1219339"/>
                  </a:lnTo>
                  <a:lnTo>
                    <a:pt x="629648" y="1216691"/>
                  </a:lnTo>
                  <a:lnTo>
                    <a:pt x="629879" y="1214042"/>
                  </a:lnTo>
                  <a:lnTo>
                    <a:pt x="630105" y="1211393"/>
                  </a:lnTo>
                  <a:lnTo>
                    <a:pt x="630325" y="1208743"/>
                  </a:lnTo>
                  <a:lnTo>
                    <a:pt x="630539" y="1206093"/>
                  </a:lnTo>
                  <a:lnTo>
                    <a:pt x="630747" y="1203442"/>
                  </a:lnTo>
                  <a:lnTo>
                    <a:pt x="630951" y="1200791"/>
                  </a:lnTo>
                  <a:lnTo>
                    <a:pt x="631148" y="1198139"/>
                  </a:lnTo>
                  <a:lnTo>
                    <a:pt x="631340" y="1195487"/>
                  </a:lnTo>
                  <a:lnTo>
                    <a:pt x="631527" y="1192835"/>
                  </a:lnTo>
                  <a:lnTo>
                    <a:pt x="631708" y="1190182"/>
                  </a:lnTo>
                  <a:lnTo>
                    <a:pt x="631883" y="1187529"/>
                  </a:lnTo>
                  <a:lnTo>
                    <a:pt x="632053" y="1184875"/>
                  </a:lnTo>
                  <a:lnTo>
                    <a:pt x="632217" y="1182221"/>
                  </a:lnTo>
                  <a:lnTo>
                    <a:pt x="632375" y="1179567"/>
                  </a:lnTo>
                  <a:lnTo>
                    <a:pt x="632529" y="1176913"/>
                  </a:lnTo>
                  <a:lnTo>
                    <a:pt x="632676" y="1174258"/>
                  </a:lnTo>
                  <a:lnTo>
                    <a:pt x="632818" y="1171603"/>
                  </a:lnTo>
                  <a:lnTo>
                    <a:pt x="632954" y="1168947"/>
                  </a:lnTo>
                  <a:lnTo>
                    <a:pt x="633086" y="1166292"/>
                  </a:lnTo>
                  <a:lnTo>
                    <a:pt x="633211" y="1163636"/>
                  </a:lnTo>
                  <a:lnTo>
                    <a:pt x="633330" y="1160980"/>
                  </a:lnTo>
                  <a:lnTo>
                    <a:pt x="633445" y="1158323"/>
                  </a:lnTo>
                  <a:lnTo>
                    <a:pt x="633553" y="1155666"/>
                  </a:lnTo>
                  <a:lnTo>
                    <a:pt x="633656" y="1153009"/>
                  </a:lnTo>
                  <a:lnTo>
                    <a:pt x="633754" y="1150352"/>
                  </a:lnTo>
                  <a:lnTo>
                    <a:pt x="633846" y="1147695"/>
                  </a:lnTo>
                  <a:lnTo>
                    <a:pt x="633932" y="1145037"/>
                  </a:lnTo>
                  <a:lnTo>
                    <a:pt x="634013" y="1142380"/>
                  </a:lnTo>
                  <a:lnTo>
                    <a:pt x="634088" y="1139722"/>
                  </a:lnTo>
                  <a:lnTo>
                    <a:pt x="634158" y="1137064"/>
                  </a:lnTo>
                  <a:lnTo>
                    <a:pt x="634222" y="1134406"/>
                  </a:lnTo>
                  <a:lnTo>
                    <a:pt x="634280" y="1131748"/>
                  </a:lnTo>
                  <a:lnTo>
                    <a:pt x="634333" y="1129089"/>
                  </a:lnTo>
                  <a:lnTo>
                    <a:pt x="634380" y="1126431"/>
                  </a:lnTo>
                  <a:lnTo>
                    <a:pt x="634422" y="1123772"/>
                  </a:lnTo>
                  <a:lnTo>
                    <a:pt x="634458" y="1121113"/>
                  </a:lnTo>
                  <a:lnTo>
                    <a:pt x="634489" y="1118455"/>
                  </a:lnTo>
                  <a:lnTo>
                    <a:pt x="634514" y="1115796"/>
                  </a:lnTo>
                  <a:lnTo>
                    <a:pt x="634534" y="1113137"/>
                  </a:lnTo>
                  <a:lnTo>
                    <a:pt x="634548" y="1110478"/>
                  </a:lnTo>
                  <a:lnTo>
                    <a:pt x="634556" y="1107819"/>
                  </a:lnTo>
                  <a:lnTo>
                    <a:pt x="634559" y="1105160"/>
                  </a:lnTo>
                  <a:lnTo>
                    <a:pt x="634556" y="1102501"/>
                  </a:lnTo>
                  <a:lnTo>
                    <a:pt x="634548" y="1099842"/>
                  </a:lnTo>
                  <a:lnTo>
                    <a:pt x="634534" y="1097183"/>
                  </a:lnTo>
                  <a:lnTo>
                    <a:pt x="634514" y="1094525"/>
                  </a:lnTo>
                  <a:lnTo>
                    <a:pt x="634489" y="1091866"/>
                  </a:lnTo>
                  <a:lnTo>
                    <a:pt x="634458" y="1089207"/>
                  </a:lnTo>
                  <a:lnTo>
                    <a:pt x="634422" y="1086548"/>
                  </a:lnTo>
                  <a:lnTo>
                    <a:pt x="634380" y="1083890"/>
                  </a:lnTo>
                  <a:lnTo>
                    <a:pt x="634333" y="1081231"/>
                  </a:lnTo>
                  <a:lnTo>
                    <a:pt x="634280" y="1078573"/>
                  </a:lnTo>
                  <a:lnTo>
                    <a:pt x="634222" y="1075915"/>
                  </a:lnTo>
                  <a:lnTo>
                    <a:pt x="634158" y="1073256"/>
                  </a:lnTo>
                  <a:lnTo>
                    <a:pt x="634088" y="1070599"/>
                  </a:lnTo>
                  <a:lnTo>
                    <a:pt x="634013" y="1067941"/>
                  </a:lnTo>
                  <a:lnTo>
                    <a:pt x="633932" y="1065283"/>
                  </a:lnTo>
                  <a:lnTo>
                    <a:pt x="633846" y="1062625"/>
                  </a:lnTo>
                  <a:lnTo>
                    <a:pt x="633754" y="1059968"/>
                  </a:lnTo>
                  <a:lnTo>
                    <a:pt x="633656" y="1057311"/>
                  </a:lnTo>
                  <a:lnTo>
                    <a:pt x="633553" y="1054654"/>
                  </a:lnTo>
                  <a:lnTo>
                    <a:pt x="633445" y="1051997"/>
                  </a:lnTo>
                  <a:lnTo>
                    <a:pt x="633330" y="1049341"/>
                  </a:lnTo>
                  <a:lnTo>
                    <a:pt x="633211" y="1046685"/>
                  </a:lnTo>
                  <a:lnTo>
                    <a:pt x="633086" y="1044029"/>
                  </a:lnTo>
                  <a:lnTo>
                    <a:pt x="632954" y="1041373"/>
                  </a:lnTo>
                  <a:lnTo>
                    <a:pt x="632818" y="1038717"/>
                  </a:lnTo>
                  <a:lnTo>
                    <a:pt x="632676" y="1036062"/>
                  </a:lnTo>
                  <a:lnTo>
                    <a:pt x="632529" y="1033408"/>
                  </a:lnTo>
                  <a:lnTo>
                    <a:pt x="632375" y="1030753"/>
                  </a:lnTo>
                  <a:lnTo>
                    <a:pt x="632217" y="1028099"/>
                  </a:lnTo>
                  <a:lnTo>
                    <a:pt x="632053" y="1025445"/>
                  </a:lnTo>
                  <a:lnTo>
                    <a:pt x="631883" y="1022792"/>
                  </a:lnTo>
                  <a:lnTo>
                    <a:pt x="631708" y="1020138"/>
                  </a:lnTo>
                  <a:lnTo>
                    <a:pt x="631527" y="1017486"/>
                  </a:lnTo>
                  <a:lnTo>
                    <a:pt x="631340" y="1014833"/>
                  </a:lnTo>
                  <a:lnTo>
                    <a:pt x="631148" y="1012181"/>
                  </a:lnTo>
                  <a:lnTo>
                    <a:pt x="630951" y="1009530"/>
                  </a:lnTo>
                  <a:lnTo>
                    <a:pt x="630747" y="1006879"/>
                  </a:lnTo>
                  <a:lnTo>
                    <a:pt x="630539" y="1004228"/>
                  </a:lnTo>
                  <a:lnTo>
                    <a:pt x="630325" y="1001578"/>
                  </a:lnTo>
                  <a:lnTo>
                    <a:pt x="630105" y="998928"/>
                  </a:lnTo>
                  <a:lnTo>
                    <a:pt x="629879" y="996278"/>
                  </a:lnTo>
                  <a:lnTo>
                    <a:pt x="629648" y="993629"/>
                  </a:lnTo>
                  <a:lnTo>
                    <a:pt x="629412" y="990981"/>
                  </a:lnTo>
                  <a:lnTo>
                    <a:pt x="629170" y="988333"/>
                  </a:lnTo>
                  <a:lnTo>
                    <a:pt x="628922" y="985686"/>
                  </a:lnTo>
                  <a:lnTo>
                    <a:pt x="628669" y="983039"/>
                  </a:lnTo>
                  <a:lnTo>
                    <a:pt x="628411" y="980393"/>
                  </a:lnTo>
                  <a:lnTo>
                    <a:pt x="628147" y="977747"/>
                  </a:lnTo>
                  <a:lnTo>
                    <a:pt x="627877" y="975102"/>
                  </a:lnTo>
                  <a:lnTo>
                    <a:pt x="627602" y="972457"/>
                  </a:lnTo>
                  <a:lnTo>
                    <a:pt x="627321" y="969813"/>
                  </a:lnTo>
                  <a:lnTo>
                    <a:pt x="627035" y="967170"/>
                  </a:lnTo>
                  <a:lnTo>
                    <a:pt x="626743" y="964527"/>
                  </a:lnTo>
                  <a:lnTo>
                    <a:pt x="626445" y="961885"/>
                  </a:lnTo>
                  <a:lnTo>
                    <a:pt x="626142" y="959243"/>
                  </a:lnTo>
                  <a:lnTo>
                    <a:pt x="625834" y="956602"/>
                  </a:lnTo>
                  <a:lnTo>
                    <a:pt x="625520" y="953962"/>
                  </a:lnTo>
                  <a:lnTo>
                    <a:pt x="625200" y="951322"/>
                  </a:lnTo>
                  <a:lnTo>
                    <a:pt x="624875" y="948683"/>
                  </a:lnTo>
                  <a:lnTo>
                    <a:pt x="624545" y="946045"/>
                  </a:lnTo>
                  <a:lnTo>
                    <a:pt x="624208" y="943407"/>
                  </a:lnTo>
                  <a:lnTo>
                    <a:pt x="623923" y="941202"/>
                  </a:lnTo>
                  <a:lnTo>
                    <a:pt x="624940" y="940628"/>
                  </a:lnTo>
                  <a:lnTo>
                    <a:pt x="627253" y="939316"/>
                  </a:lnTo>
                  <a:lnTo>
                    <a:pt x="629563" y="938000"/>
                  </a:lnTo>
                  <a:lnTo>
                    <a:pt x="631870" y="936678"/>
                  </a:lnTo>
                  <a:lnTo>
                    <a:pt x="634175" y="935352"/>
                  </a:lnTo>
                  <a:lnTo>
                    <a:pt x="636477" y="934021"/>
                  </a:lnTo>
                  <a:lnTo>
                    <a:pt x="638776" y="932685"/>
                  </a:lnTo>
                  <a:lnTo>
                    <a:pt x="641072" y="931344"/>
                  </a:lnTo>
                  <a:lnTo>
                    <a:pt x="643365" y="929999"/>
                  </a:lnTo>
                  <a:lnTo>
                    <a:pt x="645655" y="928649"/>
                  </a:lnTo>
                  <a:lnTo>
                    <a:pt x="647943" y="927294"/>
                  </a:lnTo>
                  <a:lnTo>
                    <a:pt x="650228" y="925934"/>
                  </a:lnTo>
                  <a:lnTo>
                    <a:pt x="652510" y="924569"/>
                  </a:lnTo>
                  <a:lnTo>
                    <a:pt x="654789" y="923199"/>
                  </a:lnTo>
                  <a:lnTo>
                    <a:pt x="657065" y="921825"/>
                  </a:lnTo>
                  <a:lnTo>
                    <a:pt x="659339" y="920446"/>
                  </a:lnTo>
                  <a:lnTo>
                    <a:pt x="661609" y="919062"/>
                  </a:lnTo>
                  <a:lnTo>
                    <a:pt x="663877" y="917674"/>
                  </a:lnTo>
                  <a:lnTo>
                    <a:pt x="666142" y="916281"/>
                  </a:lnTo>
                  <a:lnTo>
                    <a:pt x="668403" y="914883"/>
                  </a:lnTo>
                  <a:lnTo>
                    <a:pt x="670662" y="913480"/>
                  </a:lnTo>
                  <a:lnTo>
                    <a:pt x="672918" y="912072"/>
                  </a:lnTo>
                  <a:lnTo>
                    <a:pt x="675171" y="910660"/>
                  </a:lnTo>
                  <a:lnTo>
                    <a:pt x="677421" y="909243"/>
                  </a:lnTo>
                  <a:lnTo>
                    <a:pt x="679668" y="907822"/>
                  </a:lnTo>
                  <a:lnTo>
                    <a:pt x="681912" y="906396"/>
                  </a:lnTo>
                  <a:lnTo>
                    <a:pt x="684153" y="904964"/>
                  </a:lnTo>
                  <a:lnTo>
                    <a:pt x="686391" y="903529"/>
                  </a:lnTo>
                  <a:lnTo>
                    <a:pt x="688626" y="902088"/>
                  </a:lnTo>
                  <a:lnTo>
                    <a:pt x="690858" y="900643"/>
                  </a:lnTo>
                  <a:lnTo>
                    <a:pt x="693087" y="899193"/>
                  </a:lnTo>
                  <a:lnTo>
                    <a:pt x="695313" y="897739"/>
                  </a:lnTo>
                  <a:lnTo>
                    <a:pt x="697535" y="896280"/>
                  </a:lnTo>
                  <a:lnTo>
                    <a:pt x="699755" y="894816"/>
                  </a:lnTo>
                  <a:lnTo>
                    <a:pt x="701972" y="893348"/>
                  </a:lnTo>
                  <a:lnTo>
                    <a:pt x="704185" y="891875"/>
                  </a:lnTo>
                  <a:lnTo>
                    <a:pt x="706396" y="890397"/>
                  </a:lnTo>
                  <a:lnTo>
                    <a:pt x="708603" y="888915"/>
                  </a:lnTo>
                  <a:lnTo>
                    <a:pt x="710808" y="887428"/>
                  </a:lnTo>
                  <a:lnTo>
                    <a:pt x="713009" y="885936"/>
                  </a:lnTo>
                  <a:lnTo>
                    <a:pt x="715207" y="884440"/>
                  </a:lnTo>
                  <a:lnTo>
                    <a:pt x="717402" y="882940"/>
                  </a:lnTo>
                  <a:lnTo>
                    <a:pt x="719594" y="881434"/>
                  </a:lnTo>
                  <a:lnTo>
                    <a:pt x="721782" y="879924"/>
                  </a:lnTo>
                  <a:lnTo>
                    <a:pt x="723968" y="878410"/>
                  </a:lnTo>
                  <a:lnTo>
                    <a:pt x="726150" y="876891"/>
                  </a:lnTo>
                  <a:lnTo>
                    <a:pt x="728329" y="875367"/>
                  </a:lnTo>
                  <a:lnTo>
                    <a:pt x="730505" y="873839"/>
                  </a:lnTo>
                  <a:lnTo>
                    <a:pt x="732678" y="872306"/>
                  </a:lnTo>
                  <a:lnTo>
                    <a:pt x="734847" y="870769"/>
                  </a:lnTo>
                  <a:lnTo>
                    <a:pt x="737013" y="869227"/>
                  </a:lnTo>
                  <a:lnTo>
                    <a:pt x="739176" y="867681"/>
                  </a:lnTo>
                  <a:lnTo>
                    <a:pt x="741336" y="866130"/>
                  </a:lnTo>
                  <a:lnTo>
                    <a:pt x="743492" y="864574"/>
                  </a:lnTo>
                  <a:lnTo>
                    <a:pt x="745646" y="863015"/>
                  </a:lnTo>
                  <a:lnTo>
                    <a:pt x="747796" y="861450"/>
                  </a:lnTo>
                  <a:lnTo>
                    <a:pt x="749942" y="859881"/>
                  </a:lnTo>
                  <a:lnTo>
                    <a:pt x="752086" y="858308"/>
                  </a:lnTo>
                  <a:lnTo>
                    <a:pt x="754226" y="856730"/>
                  </a:lnTo>
                  <a:lnTo>
                    <a:pt x="756363" y="855147"/>
                  </a:lnTo>
                  <a:lnTo>
                    <a:pt x="758496" y="853560"/>
                  </a:lnTo>
                  <a:lnTo>
                    <a:pt x="760626" y="851969"/>
                  </a:lnTo>
                  <a:lnTo>
                    <a:pt x="762753" y="850373"/>
                  </a:lnTo>
                  <a:lnTo>
                    <a:pt x="764876" y="848773"/>
                  </a:lnTo>
                  <a:lnTo>
                    <a:pt x="766997" y="847168"/>
                  </a:lnTo>
                  <a:lnTo>
                    <a:pt x="769113" y="845559"/>
                  </a:lnTo>
                  <a:lnTo>
                    <a:pt x="771227" y="843945"/>
                  </a:lnTo>
                  <a:lnTo>
                    <a:pt x="773337" y="842328"/>
                  </a:lnTo>
                  <a:lnTo>
                    <a:pt x="775443" y="840705"/>
                  </a:lnTo>
                  <a:lnTo>
                    <a:pt x="777546" y="839078"/>
                  </a:lnTo>
                  <a:lnTo>
                    <a:pt x="779646" y="837447"/>
                  </a:lnTo>
                  <a:lnTo>
                    <a:pt x="781742" y="835811"/>
                  </a:lnTo>
                  <a:lnTo>
                    <a:pt x="783835" y="834171"/>
                  </a:lnTo>
                  <a:lnTo>
                    <a:pt x="785925" y="832527"/>
                  </a:lnTo>
                  <a:lnTo>
                    <a:pt x="788011" y="830878"/>
                  </a:lnTo>
                  <a:lnTo>
                    <a:pt x="790093" y="829225"/>
                  </a:lnTo>
                  <a:lnTo>
                    <a:pt x="792172" y="827567"/>
                  </a:lnTo>
                  <a:lnTo>
                    <a:pt x="794248" y="825906"/>
                  </a:lnTo>
                  <a:lnTo>
                    <a:pt x="796320" y="824240"/>
                  </a:lnTo>
                  <a:lnTo>
                    <a:pt x="798389" y="822569"/>
                  </a:lnTo>
                  <a:lnTo>
                    <a:pt x="800454" y="820894"/>
                  </a:lnTo>
                  <a:lnTo>
                    <a:pt x="802515" y="819215"/>
                  </a:lnTo>
                  <a:lnTo>
                    <a:pt x="804574" y="817532"/>
                  </a:lnTo>
                  <a:lnTo>
                    <a:pt x="806628" y="815844"/>
                  </a:lnTo>
                  <a:lnTo>
                    <a:pt x="808679" y="814152"/>
                  </a:lnTo>
                  <a:lnTo>
                    <a:pt x="810727" y="812455"/>
                  </a:lnTo>
                  <a:lnTo>
                    <a:pt x="812770" y="810754"/>
                  </a:lnTo>
                  <a:lnTo>
                    <a:pt x="814811" y="809049"/>
                  </a:lnTo>
                  <a:lnTo>
                    <a:pt x="816848" y="807340"/>
                  </a:lnTo>
                  <a:lnTo>
                    <a:pt x="818881" y="805627"/>
                  </a:lnTo>
                  <a:lnTo>
                    <a:pt x="820910" y="803909"/>
                  </a:lnTo>
                  <a:lnTo>
                    <a:pt x="822936" y="802187"/>
                  </a:lnTo>
                  <a:lnTo>
                    <a:pt x="824958" y="800461"/>
                  </a:lnTo>
                  <a:lnTo>
                    <a:pt x="826977" y="798730"/>
                  </a:lnTo>
                  <a:lnTo>
                    <a:pt x="828992" y="796995"/>
                  </a:lnTo>
                  <a:lnTo>
                    <a:pt x="831004" y="795257"/>
                  </a:lnTo>
                  <a:lnTo>
                    <a:pt x="833012" y="793514"/>
                  </a:lnTo>
                  <a:lnTo>
                    <a:pt x="835016" y="791766"/>
                  </a:lnTo>
                  <a:lnTo>
                    <a:pt x="837016" y="790015"/>
                  </a:lnTo>
                  <a:lnTo>
                    <a:pt x="839013" y="788259"/>
                  </a:lnTo>
                  <a:lnTo>
                    <a:pt x="841006" y="786499"/>
                  </a:lnTo>
                  <a:lnTo>
                    <a:pt x="842996" y="784735"/>
                  </a:lnTo>
                  <a:lnTo>
                    <a:pt x="844982" y="782967"/>
                  </a:lnTo>
                  <a:lnTo>
                    <a:pt x="846964" y="781194"/>
                  </a:lnTo>
                  <a:lnTo>
                    <a:pt x="848942" y="779418"/>
                  </a:lnTo>
                  <a:lnTo>
                    <a:pt x="850916" y="777637"/>
                  </a:lnTo>
                  <a:lnTo>
                    <a:pt x="852887" y="775852"/>
                  </a:lnTo>
                  <a:lnTo>
                    <a:pt x="854854" y="774063"/>
                  </a:lnTo>
                  <a:lnTo>
                    <a:pt x="856818" y="772270"/>
                  </a:lnTo>
                  <a:lnTo>
                    <a:pt x="858778" y="770473"/>
                  </a:lnTo>
                  <a:lnTo>
                    <a:pt x="860733" y="768672"/>
                  </a:lnTo>
                  <a:lnTo>
                    <a:pt x="862685" y="766866"/>
                  </a:lnTo>
                  <a:lnTo>
                    <a:pt x="864634" y="765057"/>
                  </a:lnTo>
                  <a:lnTo>
                    <a:pt x="866578" y="763243"/>
                  </a:lnTo>
                  <a:lnTo>
                    <a:pt x="868519" y="761426"/>
                  </a:lnTo>
                  <a:lnTo>
                    <a:pt x="870456" y="759604"/>
                  </a:lnTo>
                  <a:lnTo>
                    <a:pt x="872389" y="757778"/>
                  </a:lnTo>
                  <a:lnTo>
                    <a:pt x="874318" y="755949"/>
                  </a:lnTo>
                  <a:lnTo>
                    <a:pt x="876243" y="754115"/>
                  </a:lnTo>
                  <a:lnTo>
                    <a:pt x="878165" y="752277"/>
                  </a:lnTo>
                  <a:lnTo>
                    <a:pt x="880082" y="750435"/>
                  </a:lnTo>
                  <a:lnTo>
                    <a:pt x="881996" y="748589"/>
                  </a:lnTo>
                  <a:lnTo>
                    <a:pt x="883906" y="746740"/>
                  </a:lnTo>
                  <a:lnTo>
                    <a:pt x="885812" y="744886"/>
                  </a:lnTo>
                  <a:lnTo>
                    <a:pt x="887714" y="743028"/>
                  </a:lnTo>
                  <a:lnTo>
                    <a:pt x="889613" y="741166"/>
                  </a:lnTo>
                  <a:lnTo>
                    <a:pt x="891507" y="739300"/>
                  </a:lnTo>
                  <a:lnTo>
                    <a:pt x="893398" y="737430"/>
                  </a:lnTo>
                  <a:lnTo>
                    <a:pt x="895284" y="735557"/>
                  </a:lnTo>
                  <a:lnTo>
                    <a:pt x="897167" y="733679"/>
                  </a:lnTo>
                  <a:lnTo>
                    <a:pt x="899045" y="731797"/>
                  </a:lnTo>
                  <a:lnTo>
                    <a:pt x="900920" y="729912"/>
                  </a:lnTo>
                  <a:lnTo>
                    <a:pt x="902791" y="728022"/>
                  </a:lnTo>
                  <a:lnTo>
                    <a:pt x="904658" y="726129"/>
                  </a:lnTo>
                  <a:lnTo>
                    <a:pt x="906520" y="724232"/>
                  </a:lnTo>
                  <a:lnTo>
                    <a:pt x="908379" y="722331"/>
                  </a:lnTo>
                  <a:lnTo>
                    <a:pt x="910234" y="720425"/>
                  </a:lnTo>
                  <a:lnTo>
                    <a:pt x="912085" y="718516"/>
                  </a:lnTo>
                  <a:lnTo>
                    <a:pt x="913932" y="716604"/>
                  </a:lnTo>
                  <a:lnTo>
                    <a:pt x="915775" y="714687"/>
                  </a:lnTo>
                  <a:lnTo>
                    <a:pt x="917614" y="712766"/>
                  </a:lnTo>
                  <a:lnTo>
                    <a:pt x="919448" y="710842"/>
                  </a:lnTo>
                  <a:lnTo>
                    <a:pt x="921279" y="708914"/>
                  </a:lnTo>
                  <a:lnTo>
                    <a:pt x="923106" y="706982"/>
                  </a:lnTo>
                  <a:lnTo>
                    <a:pt x="924929" y="705045"/>
                  </a:lnTo>
                  <a:lnTo>
                    <a:pt x="926747" y="703106"/>
                  </a:lnTo>
                  <a:lnTo>
                    <a:pt x="928562" y="701162"/>
                  </a:lnTo>
                  <a:lnTo>
                    <a:pt x="930372" y="699215"/>
                  </a:lnTo>
                  <a:lnTo>
                    <a:pt x="932179" y="697264"/>
                  </a:lnTo>
                  <a:lnTo>
                    <a:pt x="933981" y="695309"/>
                  </a:lnTo>
                  <a:lnTo>
                    <a:pt x="935779" y="693350"/>
                  </a:lnTo>
                  <a:lnTo>
                    <a:pt x="937573" y="691388"/>
                  </a:lnTo>
                  <a:lnTo>
                    <a:pt x="939363" y="689422"/>
                  </a:lnTo>
                  <a:lnTo>
                    <a:pt x="941149" y="687452"/>
                  </a:lnTo>
                  <a:lnTo>
                    <a:pt x="942931" y="685478"/>
                  </a:lnTo>
                  <a:lnTo>
                    <a:pt x="944708" y="683501"/>
                  </a:lnTo>
                  <a:lnTo>
                    <a:pt x="946482" y="681520"/>
                  </a:lnTo>
                  <a:lnTo>
                    <a:pt x="948251" y="679535"/>
                  </a:lnTo>
                  <a:lnTo>
                    <a:pt x="950016" y="677546"/>
                  </a:lnTo>
                  <a:lnTo>
                    <a:pt x="951777" y="675554"/>
                  </a:lnTo>
                  <a:lnTo>
                    <a:pt x="953534" y="673558"/>
                  </a:lnTo>
                  <a:lnTo>
                    <a:pt x="955286" y="671559"/>
                  </a:lnTo>
                  <a:lnTo>
                    <a:pt x="957035" y="669556"/>
                  </a:lnTo>
                  <a:lnTo>
                    <a:pt x="958779" y="667548"/>
                  </a:lnTo>
                  <a:lnTo>
                    <a:pt x="960519" y="665538"/>
                  </a:lnTo>
                  <a:lnTo>
                    <a:pt x="962255" y="663524"/>
                  </a:lnTo>
                  <a:lnTo>
                    <a:pt x="963986" y="661506"/>
                  </a:lnTo>
                  <a:lnTo>
                    <a:pt x="965714" y="659484"/>
                  </a:lnTo>
                  <a:lnTo>
                    <a:pt x="967437" y="657459"/>
                  </a:lnTo>
                  <a:lnTo>
                    <a:pt x="969155" y="655431"/>
                  </a:lnTo>
                  <a:lnTo>
                    <a:pt x="970870" y="653398"/>
                  </a:lnTo>
                  <a:lnTo>
                    <a:pt x="972580" y="651363"/>
                  </a:lnTo>
                  <a:lnTo>
                    <a:pt x="974286" y="649323"/>
                  </a:lnTo>
                  <a:lnTo>
                    <a:pt x="975988" y="647280"/>
                  </a:lnTo>
                  <a:lnTo>
                    <a:pt x="977685" y="645233"/>
                  </a:lnTo>
                  <a:lnTo>
                    <a:pt x="979379" y="643184"/>
                  </a:lnTo>
                  <a:lnTo>
                    <a:pt x="981068" y="641130"/>
                  </a:lnTo>
                  <a:lnTo>
                    <a:pt x="982752" y="639073"/>
                  </a:lnTo>
                  <a:lnTo>
                    <a:pt x="984432" y="637012"/>
                  </a:lnTo>
                  <a:lnTo>
                    <a:pt x="986108" y="634948"/>
                  </a:lnTo>
                  <a:lnTo>
                    <a:pt x="987780" y="632880"/>
                  </a:lnTo>
                  <a:lnTo>
                    <a:pt x="989447" y="630809"/>
                  </a:lnTo>
                  <a:lnTo>
                    <a:pt x="991110" y="628734"/>
                  </a:lnTo>
                  <a:lnTo>
                    <a:pt x="992769" y="626656"/>
                  </a:lnTo>
                  <a:lnTo>
                    <a:pt x="994423" y="624574"/>
                  </a:lnTo>
                  <a:lnTo>
                    <a:pt x="996073" y="622489"/>
                  </a:lnTo>
                  <a:lnTo>
                    <a:pt x="997719" y="620400"/>
                  </a:lnTo>
                  <a:lnTo>
                    <a:pt x="999359" y="618308"/>
                  </a:lnTo>
                  <a:lnTo>
                    <a:pt x="1000996" y="616213"/>
                  </a:lnTo>
                  <a:lnTo>
                    <a:pt x="1002629" y="614114"/>
                  </a:lnTo>
                  <a:lnTo>
                    <a:pt x="1004257" y="612011"/>
                  </a:lnTo>
                  <a:lnTo>
                    <a:pt x="1005880" y="609906"/>
                  </a:lnTo>
                  <a:lnTo>
                    <a:pt x="1007499" y="607797"/>
                  </a:lnTo>
                  <a:lnTo>
                    <a:pt x="1009114" y="605684"/>
                  </a:lnTo>
                  <a:lnTo>
                    <a:pt x="1010724" y="603568"/>
                  </a:lnTo>
                  <a:lnTo>
                    <a:pt x="1012330" y="601449"/>
                  </a:lnTo>
                  <a:lnTo>
                    <a:pt x="1013931" y="599327"/>
                  </a:lnTo>
                  <a:lnTo>
                    <a:pt x="1015528" y="597201"/>
                  </a:lnTo>
                  <a:lnTo>
                    <a:pt x="1017121" y="595071"/>
                  </a:lnTo>
                  <a:lnTo>
                    <a:pt x="1018709" y="592939"/>
                  </a:lnTo>
                  <a:lnTo>
                    <a:pt x="1020292" y="590803"/>
                  </a:lnTo>
                  <a:lnTo>
                    <a:pt x="1021871" y="588663"/>
                  </a:lnTo>
                  <a:lnTo>
                    <a:pt x="1023446" y="586521"/>
                  </a:lnTo>
                  <a:lnTo>
                    <a:pt x="1025016" y="584375"/>
                  </a:lnTo>
                  <a:lnTo>
                    <a:pt x="1026581" y="582226"/>
                  </a:lnTo>
                  <a:lnTo>
                    <a:pt x="1028142" y="580073"/>
                  </a:lnTo>
                  <a:lnTo>
                    <a:pt x="1029699" y="577918"/>
                  </a:lnTo>
                  <a:lnTo>
                    <a:pt x="1031251" y="575759"/>
                  </a:lnTo>
                  <a:lnTo>
                    <a:pt x="1032799" y="573597"/>
                  </a:lnTo>
                  <a:lnTo>
                    <a:pt x="1034342" y="571431"/>
                  </a:lnTo>
                  <a:lnTo>
                    <a:pt x="1035880" y="569262"/>
                  </a:lnTo>
                  <a:lnTo>
                    <a:pt x="1037414" y="567091"/>
                  </a:lnTo>
                  <a:lnTo>
                    <a:pt x="1038943" y="564915"/>
                  </a:lnTo>
                  <a:lnTo>
                    <a:pt x="1040468" y="562737"/>
                  </a:lnTo>
                  <a:lnTo>
                    <a:pt x="1041988" y="560556"/>
                  </a:lnTo>
                  <a:lnTo>
                    <a:pt x="1043504" y="558371"/>
                  </a:lnTo>
                  <a:lnTo>
                    <a:pt x="1045015" y="556183"/>
                  </a:lnTo>
                  <a:lnTo>
                    <a:pt x="1046522" y="553992"/>
                  </a:lnTo>
                  <a:lnTo>
                    <a:pt x="1048024" y="551798"/>
                  </a:lnTo>
                  <a:lnTo>
                    <a:pt x="1049521" y="549601"/>
                  </a:lnTo>
                  <a:lnTo>
                    <a:pt x="1051013" y="547401"/>
                  </a:lnTo>
                  <a:lnTo>
                    <a:pt x="1052501" y="545197"/>
                  </a:lnTo>
                  <a:lnTo>
                    <a:pt x="1053985" y="542990"/>
                  </a:lnTo>
                  <a:lnTo>
                    <a:pt x="1055464" y="540781"/>
                  </a:lnTo>
                  <a:lnTo>
                    <a:pt x="1056938" y="538568"/>
                  </a:lnTo>
                  <a:lnTo>
                    <a:pt x="1058407" y="536352"/>
                  </a:lnTo>
                  <a:lnTo>
                    <a:pt x="1059872" y="534133"/>
                  </a:lnTo>
                  <a:lnTo>
                    <a:pt x="1061332" y="531911"/>
                  </a:lnTo>
                  <a:lnTo>
                    <a:pt x="1062788" y="529686"/>
                  </a:lnTo>
                  <a:lnTo>
                    <a:pt x="1064239" y="527457"/>
                  </a:lnTo>
                  <a:lnTo>
                    <a:pt x="1065685" y="525226"/>
                  </a:lnTo>
                  <a:lnTo>
                    <a:pt x="1067127" y="522992"/>
                  </a:lnTo>
                  <a:lnTo>
                    <a:pt x="1068564" y="520755"/>
                  </a:lnTo>
                  <a:lnTo>
                    <a:pt x="1069996" y="518515"/>
                  </a:lnTo>
                  <a:lnTo>
                    <a:pt x="1071424" y="516271"/>
                  </a:lnTo>
                  <a:lnTo>
                    <a:pt x="1072846" y="514025"/>
                  </a:lnTo>
                  <a:lnTo>
                    <a:pt x="1074264" y="511776"/>
                  </a:lnTo>
                  <a:lnTo>
                    <a:pt x="1075678" y="509524"/>
                  </a:lnTo>
                  <a:lnTo>
                    <a:pt x="1077086" y="507269"/>
                  </a:lnTo>
                  <a:lnTo>
                    <a:pt x="1078490" y="505010"/>
                  </a:lnTo>
                  <a:lnTo>
                    <a:pt x="1079890" y="502750"/>
                  </a:lnTo>
                  <a:lnTo>
                    <a:pt x="1081284" y="500486"/>
                  </a:lnTo>
                  <a:lnTo>
                    <a:pt x="1082674" y="498219"/>
                  </a:lnTo>
                  <a:lnTo>
                    <a:pt x="1084059" y="495949"/>
                  </a:lnTo>
                  <a:lnTo>
                    <a:pt x="1085439" y="493676"/>
                  </a:lnTo>
                  <a:lnTo>
                    <a:pt x="1086814" y="491401"/>
                  </a:lnTo>
                  <a:lnTo>
                    <a:pt x="1088185" y="489122"/>
                  </a:lnTo>
                  <a:lnTo>
                    <a:pt x="1089551" y="486841"/>
                  </a:lnTo>
                  <a:lnTo>
                    <a:pt x="1090912" y="484557"/>
                  </a:lnTo>
                  <a:lnTo>
                    <a:pt x="1092268" y="482270"/>
                  </a:lnTo>
                  <a:lnTo>
                    <a:pt x="1093619" y="479980"/>
                  </a:lnTo>
                  <a:lnTo>
                    <a:pt x="1094966" y="477688"/>
                  </a:lnTo>
                  <a:lnTo>
                    <a:pt x="1096308" y="475392"/>
                  </a:lnTo>
                  <a:lnTo>
                    <a:pt x="1097645" y="473094"/>
                  </a:lnTo>
                  <a:lnTo>
                    <a:pt x="1098977" y="470793"/>
                  </a:lnTo>
                  <a:lnTo>
                    <a:pt x="1100305" y="468489"/>
                  </a:lnTo>
                  <a:lnTo>
                    <a:pt x="1101628" y="466182"/>
                  </a:lnTo>
                  <a:lnTo>
                    <a:pt x="1102945" y="463873"/>
                  </a:lnTo>
                  <a:lnTo>
                    <a:pt x="1104258" y="461561"/>
                  </a:lnTo>
                  <a:lnTo>
                    <a:pt x="1105566" y="459246"/>
                  </a:lnTo>
                  <a:lnTo>
                    <a:pt x="1106870" y="456928"/>
                  </a:lnTo>
                  <a:lnTo>
                    <a:pt x="1108168" y="454608"/>
                  </a:lnTo>
                  <a:lnTo>
                    <a:pt x="1109462" y="452285"/>
                  </a:lnTo>
                  <a:lnTo>
                    <a:pt x="1110750" y="449959"/>
                  </a:lnTo>
                  <a:lnTo>
                    <a:pt x="1112034" y="447630"/>
                  </a:lnTo>
                  <a:lnTo>
                    <a:pt x="1113313" y="445299"/>
                  </a:lnTo>
                  <a:lnTo>
                    <a:pt x="1114587" y="442965"/>
                  </a:lnTo>
                  <a:lnTo>
                    <a:pt x="1115856" y="440629"/>
                  </a:lnTo>
                  <a:lnTo>
                    <a:pt x="1117120" y="438290"/>
                  </a:lnTo>
                  <a:lnTo>
                    <a:pt x="1118380" y="435948"/>
                  </a:lnTo>
                  <a:lnTo>
                    <a:pt x="1119634" y="433604"/>
                  </a:lnTo>
                  <a:lnTo>
                    <a:pt x="1120883" y="431257"/>
                  </a:lnTo>
                  <a:lnTo>
                    <a:pt x="1122128" y="428907"/>
                  </a:lnTo>
                  <a:lnTo>
                    <a:pt x="1123368" y="426555"/>
                  </a:lnTo>
                  <a:lnTo>
                    <a:pt x="1124602" y="424200"/>
                  </a:lnTo>
                  <a:lnTo>
                    <a:pt x="1125832" y="421842"/>
                  </a:lnTo>
                  <a:lnTo>
                    <a:pt x="1127057" y="419482"/>
                  </a:lnTo>
                  <a:lnTo>
                    <a:pt x="1128277" y="417120"/>
                  </a:lnTo>
                  <a:lnTo>
                    <a:pt x="1129492" y="414755"/>
                  </a:lnTo>
                  <a:lnTo>
                    <a:pt x="1130702" y="412387"/>
                  </a:lnTo>
                  <a:lnTo>
                    <a:pt x="1131907" y="410017"/>
                  </a:lnTo>
                  <a:lnTo>
                    <a:pt x="1133107" y="407644"/>
                  </a:lnTo>
                  <a:lnTo>
                    <a:pt x="1134302" y="405269"/>
                  </a:lnTo>
                  <a:lnTo>
                    <a:pt x="1135492" y="402891"/>
                  </a:lnTo>
                  <a:lnTo>
                    <a:pt x="1136677" y="400511"/>
                  </a:lnTo>
                  <a:lnTo>
                    <a:pt x="1137857" y="398128"/>
                  </a:lnTo>
                  <a:lnTo>
                    <a:pt x="1139032" y="395743"/>
                  </a:lnTo>
                  <a:lnTo>
                    <a:pt x="1140202" y="393356"/>
                  </a:lnTo>
                  <a:lnTo>
                    <a:pt x="1141368" y="390966"/>
                  </a:lnTo>
                  <a:lnTo>
                    <a:pt x="1142528" y="388573"/>
                  </a:lnTo>
                  <a:lnTo>
                    <a:pt x="1143683" y="386178"/>
                  </a:lnTo>
                  <a:lnTo>
                    <a:pt x="1144833" y="383781"/>
                  </a:lnTo>
                  <a:lnTo>
                    <a:pt x="1145978" y="381381"/>
                  </a:lnTo>
                  <a:lnTo>
                    <a:pt x="1147118" y="378979"/>
                  </a:lnTo>
                  <a:lnTo>
                    <a:pt x="1148253" y="376574"/>
                  </a:lnTo>
                  <a:lnTo>
                    <a:pt x="1149383" y="374168"/>
                  </a:lnTo>
                  <a:lnTo>
                    <a:pt x="1150508" y="371758"/>
                  </a:lnTo>
                  <a:lnTo>
                    <a:pt x="1151628" y="369347"/>
                  </a:lnTo>
                  <a:lnTo>
                    <a:pt x="1152742" y="366933"/>
                  </a:lnTo>
                  <a:lnTo>
                    <a:pt x="1153852" y="364517"/>
                  </a:lnTo>
                  <a:lnTo>
                    <a:pt x="1154957" y="362098"/>
                  </a:lnTo>
                  <a:lnTo>
                    <a:pt x="1156056" y="359677"/>
                  </a:lnTo>
                  <a:lnTo>
                    <a:pt x="1157151" y="357254"/>
                  </a:lnTo>
                  <a:lnTo>
                    <a:pt x="1158240" y="354828"/>
                  </a:lnTo>
                  <a:lnTo>
                    <a:pt x="1159325" y="352401"/>
                  </a:lnTo>
                  <a:lnTo>
                    <a:pt x="1160404" y="349970"/>
                  </a:lnTo>
                  <a:lnTo>
                    <a:pt x="1161478" y="347538"/>
                  </a:lnTo>
                  <a:lnTo>
                    <a:pt x="1162547" y="345104"/>
                  </a:lnTo>
                  <a:lnTo>
                    <a:pt x="1163611" y="342667"/>
                  </a:lnTo>
                  <a:lnTo>
                    <a:pt x="1164670" y="340228"/>
                  </a:lnTo>
                  <a:lnTo>
                    <a:pt x="1165724" y="337787"/>
                  </a:lnTo>
                  <a:lnTo>
                    <a:pt x="1166772" y="335343"/>
                  </a:lnTo>
                  <a:lnTo>
                    <a:pt x="1167816" y="332898"/>
                  </a:lnTo>
                  <a:lnTo>
                    <a:pt x="1168854" y="330450"/>
                  </a:lnTo>
                  <a:lnTo>
                    <a:pt x="1169888" y="328000"/>
                  </a:lnTo>
                  <a:lnTo>
                    <a:pt x="1170916" y="325548"/>
                  </a:lnTo>
                  <a:lnTo>
                    <a:pt x="1171939" y="323094"/>
                  </a:lnTo>
                  <a:lnTo>
                    <a:pt x="1172957" y="320637"/>
                  </a:lnTo>
                  <a:lnTo>
                    <a:pt x="1173969" y="318179"/>
                  </a:lnTo>
                  <a:lnTo>
                    <a:pt x="1174977" y="315718"/>
                  </a:lnTo>
                  <a:lnTo>
                    <a:pt x="1175979" y="313256"/>
                  </a:lnTo>
                  <a:lnTo>
                    <a:pt x="1176976" y="310791"/>
                  </a:lnTo>
                  <a:lnTo>
                    <a:pt x="1177969" y="308324"/>
                  </a:lnTo>
                  <a:lnTo>
                    <a:pt x="1178956" y="305855"/>
                  </a:lnTo>
                  <a:lnTo>
                    <a:pt x="1179937" y="303384"/>
                  </a:lnTo>
                  <a:lnTo>
                    <a:pt x="1180914" y="300910"/>
                  </a:lnTo>
                  <a:lnTo>
                    <a:pt x="1181885" y="298435"/>
                  </a:lnTo>
                  <a:lnTo>
                    <a:pt x="1182851" y="295958"/>
                  </a:lnTo>
                  <a:lnTo>
                    <a:pt x="1183812" y="293479"/>
                  </a:lnTo>
                  <a:lnTo>
                    <a:pt x="1184768" y="290998"/>
                  </a:lnTo>
                  <a:lnTo>
                    <a:pt x="1185719" y="288515"/>
                  </a:lnTo>
                  <a:lnTo>
                    <a:pt x="1186664" y="286029"/>
                  </a:lnTo>
                  <a:lnTo>
                    <a:pt x="1187604" y="283542"/>
                  </a:lnTo>
                  <a:lnTo>
                    <a:pt x="1188539" y="281053"/>
                  </a:lnTo>
                  <a:lnTo>
                    <a:pt x="1189469" y="278562"/>
                  </a:lnTo>
                  <a:lnTo>
                    <a:pt x="1190393" y="276069"/>
                  </a:lnTo>
                  <a:lnTo>
                    <a:pt x="1191313" y="273574"/>
                  </a:lnTo>
                  <a:lnTo>
                    <a:pt x="1192227" y="271077"/>
                  </a:lnTo>
                  <a:lnTo>
                    <a:pt x="1193136" y="268578"/>
                  </a:lnTo>
                  <a:lnTo>
                    <a:pt x="1194039" y="266078"/>
                  </a:lnTo>
                  <a:lnTo>
                    <a:pt x="1194937" y="263575"/>
                  </a:lnTo>
                  <a:lnTo>
                    <a:pt x="1195830" y="261071"/>
                  </a:lnTo>
                  <a:lnTo>
                    <a:pt x="1196719" y="258564"/>
                  </a:lnTo>
                  <a:lnTo>
                    <a:pt x="1197601" y="256056"/>
                  </a:lnTo>
                  <a:lnTo>
                    <a:pt x="1198478" y="253546"/>
                  </a:lnTo>
                  <a:lnTo>
                    <a:pt x="1199350" y="251034"/>
                  </a:lnTo>
                  <a:lnTo>
                    <a:pt x="1200217" y="248521"/>
                  </a:lnTo>
                  <a:lnTo>
                    <a:pt x="1201079" y="246005"/>
                  </a:lnTo>
                  <a:lnTo>
                    <a:pt x="1201935" y="243488"/>
                  </a:lnTo>
                  <a:lnTo>
                    <a:pt x="1202786" y="240969"/>
                  </a:lnTo>
                  <a:lnTo>
                    <a:pt x="1203632" y="238448"/>
                  </a:lnTo>
                  <a:lnTo>
                    <a:pt x="1204472" y="235926"/>
                  </a:lnTo>
                  <a:lnTo>
                    <a:pt x="1205307" y="233401"/>
                  </a:lnTo>
                  <a:lnTo>
                    <a:pt x="1206137" y="230875"/>
                  </a:lnTo>
                  <a:lnTo>
                    <a:pt x="1206962" y="228347"/>
                  </a:lnTo>
                  <a:lnTo>
                    <a:pt x="1207781" y="225818"/>
                  </a:lnTo>
                  <a:lnTo>
                    <a:pt x="1208595" y="223286"/>
                  </a:lnTo>
                  <a:lnTo>
                    <a:pt x="1209404" y="220753"/>
                  </a:lnTo>
                  <a:lnTo>
                    <a:pt x="1210207" y="218219"/>
                  </a:lnTo>
                  <a:lnTo>
                    <a:pt x="1211005" y="215683"/>
                  </a:lnTo>
                  <a:lnTo>
                    <a:pt x="1211798" y="213144"/>
                  </a:lnTo>
                  <a:lnTo>
                    <a:pt x="1212585" y="210605"/>
                  </a:lnTo>
                  <a:lnTo>
                    <a:pt x="1213367" y="208063"/>
                  </a:lnTo>
                  <a:lnTo>
                    <a:pt x="1214144" y="205520"/>
                  </a:lnTo>
                  <a:lnTo>
                    <a:pt x="1214915" y="202976"/>
                  </a:lnTo>
                  <a:lnTo>
                    <a:pt x="1215682" y="200430"/>
                  </a:lnTo>
                  <a:lnTo>
                    <a:pt x="1216442" y="197882"/>
                  </a:lnTo>
                  <a:lnTo>
                    <a:pt x="1217198" y="195333"/>
                  </a:lnTo>
                  <a:lnTo>
                    <a:pt x="1217948" y="192782"/>
                  </a:lnTo>
                  <a:lnTo>
                    <a:pt x="1218693" y="190229"/>
                  </a:lnTo>
                  <a:lnTo>
                    <a:pt x="1219432" y="187675"/>
                  </a:lnTo>
                  <a:lnTo>
                    <a:pt x="1220166" y="185120"/>
                  </a:lnTo>
                  <a:lnTo>
                    <a:pt x="1220895" y="182562"/>
                  </a:lnTo>
                  <a:lnTo>
                    <a:pt x="1221618" y="180004"/>
                  </a:lnTo>
                  <a:lnTo>
                    <a:pt x="1222336" y="177444"/>
                  </a:lnTo>
                  <a:lnTo>
                    <a:pt x="1223049" y="174882"/>
                  </a:lnTo>
                  <a:lnTo>
                    <a:pt x="1223756" y="172319"/>
                  </a:lnTo>
                  <a:lnTo>
                    <a:pt x="1224458" y="169754"/>
                  </a:lnTo>
                  <a:lnTo>
                    <a:pt x="1225154" y="167188"/>
                  </a:lnTo>
                  <a:lnTo>
                    <a:pt x="1225845" y="164620"/>
                  </a:lnTo>
                  <a:lnTo>
                    <a:pt x="1226531" y="162052"/>
                  </a:lnTo>
                  <a:lnTo>
                    <a:pt x="1227211" y="159481"/>
                  </a:lnTo>
                  <a:lnTo>
                    <a:pt x="1227886" y="156909"/>
                  </a:lnTo>
                  <a:lnTo>
                    <a:pt x="1228556" y="154336"/>
                  </a:lnTo>
                  <a:lnTo>
                    <a:pt x="1229220" y="151761"/>
                  </a:lnTo>
                  <a:lnTo>
                    <a:pt x="1229879" y="149185"/>
                  </a:lnTo>
                  <a:lnTo>
                    <a:pt x="1230532" y="146608"/>
                  </a:lnTo>
                  <a:lnTo>
                    <a:pt x="1231180" y="144029"/>
                  </a:lnTo>
                  <a:lnTo>
                    <a:pt x="1231822" y="141449"/>
                  </a:lnTo>
                  <a:lnTo>
                    <a:pt x="1232459" y="138868"/>
                  </a:lnTo>
                  <a:lnTo>
                    <a:pt x="1233091" y="136285"/>
                  </a:lnTo>
                  <a:lnTo>
                    <a:pt x="1233718" y="133701"/>
                  </a:lnTo>
                  <a:lnTo>
                    <a:pt x="1234339" y="131115"/>
                  </a:lnTo>
                  <a:lnTo>
                    <a:pt x="1234954" y="128529"/>
                  </a:lnTo>
                  <a:lnTo>
                    <a:pt x="1235564" y="125941"/>
                  </a:lnTo>
                  <a:lnTo>
                    <a:pt x="1236169" y="123352"/>
                  </a:lnTo>
                  <a:lnTo>
                    <a:pt x="1236768" y="120761"/>
                  </a:lnTo>
                  <a:lnTo>
                    <a:pt x="1237362" y="118169"/>
                  </a:lnTo>
                  <a:lnTo>
                    <a:pt x="1237950" y="115576"/>
                  </a:lnTo>
                  <a:lnTo>
                    <a:pt x="1238533" y="112982"/>
                  </a:lnTo>
                  <a:lnTo>
                    <a:pt x="1239111" y="110387"/>
                  </a:lnTo>
                  <a:lnTo>
                    <a:pt x="1239683" y="107790"/>
                  </a:lnTo>
                  <a:lnTo>
                    <a:pt x="1240249" y="105192"/>
                  </a:lnTo>
                  <a:lnTo>
                    <a:pt x="1240811" y="102593"/>
                  </a:lnTo>
                  <a:lnTo>
                    <a:pt x="1241366" y="99993"/>
                  </a:lnTo>
                  <a:lnTo>
                    <a:pt x="1241917" y="97391"/>
                  </a:lnTo>
                  <a:lnTo>
                    <a:pt x="1242461" y="94789"/>
                  </a:lnTo>
                  <a:lnTo>
                    <a:pt x="1243001" y="92185"/>
                  </a:lnTo>
                  <a:lnTo>
                    <a:pt x="1243535" y="89581"/>
                  </a:lnTo>
                  <a:lnTo>
                    <a:pt x="1244063" y="86975"/>
                  </a:lnTo>
                  <a:lnTo>
                    <a:pt x="1244586" y="84368"/>
                  </a:lnTo>
                  <a:lnTo>
                    <a:pt x="1245104" y="81760"/>
                  </a:lnTo>
                  <a:lnTo>
                    <a:pt x="1245616" y="79150"/>
                  </a:lnTo>
                  <a:lnTo>
                    <a:pt x="1246122" y="76540"/>
                  </a:lnTo>
                  <a:lnTo>
                    <a:pt x="1246623" y="73929"/>
                  </a:lnTo>
                  <a:lnTo>
                    <a:pt x="1247119" y="71317"/>
                  </a:lnTo>
                  <a:lnTo>
                    <a:pt x="1247609" y="68703"/>
                  </a:lnTo>
                  <a:lnTo>
                    <a:pt x="1248094" y="66089"/>
                  </a:lnTo>
                  <a:lnTo>
                    <a:pt x="1248573" y="63474"/>
                  </a:lnTo>
                  <a:lnTo>
                    <a:pt x="1249047" y="60857"/>
                  </a:lnTo>
                  <a:lnTo>
                    <a:pt x="1249515" y="58240"/>
                  </a:lnTo>
                  <a:lnTo>
                    <a:pt x="1249978" y="55622"/>
                  </a:lnTo>
                  <a:lnTo>
                    <a:pt x="1250435" y="53002"/>
                  </a:lnTo>
                  <a:lnTo>
                    <a:pt x="1250887" y="50382"/>
                  </a:lnTo>
                  <a:lnTo>
                    <a:pt x="1251333" y="47761"/>
                  </a:lnTo>
                  <a:lnTo>
                    <a:pt x="1251774" y="45139"/>
                  </a:lnTo>
                  <a:lnTo>
                    <a:pt x="1252209" y="42516"/>
                  </a:lnTo>
                  <a:lnTo>
                    <a:pt x="1252639" y="39892"/>
                  </a:lnTo>
                  <a:lnTo>
                    <a:pt x="1253064" y="37267"/>
                  </a:lnTo>
                  <a:lnTo>
                    <a:pt x="1253483" y="34641"/>
                  </a:lnTo>
                  <a:lnTo>
                    <a:pt x="1253896" y="32014"/>
                  </a:lnTo>
                  <a:lnTo>
                    <a:pt x="1254304" y="29387"/>
                  </a:lnTo>
                  <a:lnTo>
                    <a:pt x="1254706" y="26759"/>
                  </a:lnTo>
                  <a:lnTo>
                    <a:pt x="1255103" y="24130"/>
                  </a:lnTo>
                  <a:lnTo>
                    <a:pt x="1255494" y="21500"/>
                  </a:lnTo>
                  <a:lnTo>
                    <a:pt x="1255880" y="18869"/>
                  </a:lnTo>
                  <a:lnTo>
                    <a:pt x="1256260" y="16237"/>
                  </a:lnTo>
                  <a:lnTo>
                    <a:pt x="1256635" y="13605"/>
                  </a:lnTo>
                  <a:lnTo>
                    <a:pt x="1257004" y="10972"/>
                  </a:lnTo>
                  <a:lnTo>
                    <a:pt x="1257368" y="8338"/>
                  </a:lnTo>
                  <a:lnTo>
                    <a:pt x="1257726" y="5703"/>
                  </a:lnTo>
                  <a:lnTo>
                    <a:pt x="1258079" y="3068"/>
                  </a:lnTo>
                  <a:lnTo>
                    <a:pt x="1258426" y="431"/>
                  </a:lnTo>
                  <a:close/>
                </a:path>
              </a:pathLst>
            </a:custGeom>
            <a:solidFill>
              <a:srgbClr val="FFB097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4733734" y="1649708"/>
              <a:ext cx="615445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full name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879606" y="5807783"/>
              <a:ext cx="83362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abbreviation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416474" y="5779920"/>
              <a:ext cx="74004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only genus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847728" y="2426068"/>
              <a:ext cx="387456" cy="393694"/>
            </a:xfrm>
            <a:custGeom>
              <a:avLst/>
              <a:pathLst>
                <a:path w="387456" h="393694">
                  <a:moveTo>
                    <a:pt x="27431" y="393694"/>
                  </a:moveTo>
                  <a:lnTo>
                    <a:pt x="360024" y="393694"/>
                  </a:lnTo>
                  <a:lnTo>
                    <a:pt x="358919" y="393671"/>
                  </a:lnTo>
                  <a:lnTo>
                    <a:pt x="363330" y="393494"/>
                  </a:lnTo>
                  <a:lnTo>
                    <a:pt x="367656" y="392611"/>
                  </a:lnTo>
                  <a:lnTo>
                    <a:pt x="371784" y="391045"/>
                  </a:lnTo>
                  <a:lnTo>
                    <a:pt x="375607" y="388838"/>
                  </a:lnTo>
                  <a:lnTo>
                    <a:pt x="379027" y="386046"/>
                  </a:lnTo>
                  <a:lnTo>
                    <a:pt x="381954" y="382741"/>
                  </a:lnTo>
                  <a:lnTo>
                    <a:pt x="384314" y="379010"/>
                  </a:lnTo>
                  <a:lnTo>
                    <a:pt x="386044" y="374949"/>
                  </a:lnTo>
                  <a:lnTo>
                    <a:pt x="387100" y="370662"/>
                  </a:lnTo>
                  <a:lnTo>
                    <a:pt x="387456" y="366262"/>
                  </a:lnTo>
                  <a:lnTo>
                    <a:pt x="387456" y="27432"/>
                  </a:lnTo>
                  <a:lnTo>
                    <a:pt x="387100" y="23031"/>
                  </a:lnTo>
                  <a:lnTo>
                    <a:pt x="386044" y="18745"/>
                  </a:lnTo>
                  <a:lnTo>
                    <a:pt x="384314" y="14683"/>
                  </a:lnTo>
                  <a:lnTo>
                    <a:pt x="381954" y="10952"/>
                  </a:lnTo>
                  <a:lnTo>
                    <a:pt x="379027" y="7647"/>
                  </a:lnTo>
                  <a:lnTo>
                    <a:pt x="375607" y="4855"/>
                  </a:lnTo>
                  <a:lnTo>
                    <a:pt x="371784" y="2648"/>
                  </a:lnTo>
                  <a:lnTo>
                    <a:pt x="367656" y="1083"/>
                  </a:lnTo>
                  <a:lnTo>
                    <a:pt x="363330" y="200"/>
                  </a:lnTo>
                  <a:lnTo>
                    <a:pt x="3600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02469" y="2469666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893448" y="2642464"/>
              <a:ext cx="29601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(0%)</a:t>
              </a:r>
            </a:p>
          </p:txBody>
        </p:sp>
        <p:sp>
          <p:nvSpPr>
            <p:cNvPr id="17" name="pg17"/>
            <p:cNvSpPr/>
            <p:nvPr/>
          </p:nvSpPr>
          <p:spPr>
            <a:xfrm>
              <a:off x="4133299" y="3348883"/>
              <a:ext cx="387456" cy="393694"/>
            </a:xfrm>
            <a:custGeom>
              <a:avLst/>
              <a:pathLst>
                <a:path w="387456" h="393694">
                  <a:moveTo>
                    <a:pt x="27431" y="393694"/>
                  </a:moveTo>
                  <a:lnTo>
                    <a:pt x="360024" y="393694"/>
                  </a:lnTo>
                  <a:lnTo>
                    <a:pt x="358919" y="393671"/>
                  </a:lnTo>
                  <a:lnTo>
                    <a:pt x="363330" y="393494"/>
                  </a:lnTo>
                  <a:lnTo>
                    <a:pt x="367656" y="392611"/>
                  </a:lnTo>
                  <a:lnTo>
                    <a:pt x="371784" y="391045"/>
                  </a:lnTo>
                  <a:lnTo>
                    <a:pt x="375607" y="388838"/>
                  </a:lnTo>
                  <a:lnTo>
                    <a:pt x="379027" y="386046"/>
                  </a:lnTo>
                  <a:lnTo>
                    <a:pt x="381954" y="382741"/>
                  </a:lnTo>
                  <a:lnTo>
                    <a:pt x="384314" y="379010"/>
                  </a:lnTo>
                  <a:lnTo>
                    <a:pt x="386044" y="374949"/>
                  </a:lnTo>
                  <a:lnTo>
                    <a:pt x="387100" y="370662"/>
                  </a:lnTo>
                  <a:lnTo>
                    <a:pt x="387456" y="366262"/>
                  </a:lnTo>
                  <a:lnTo>
                    <a:pt x="387456" y="27431"/>
                  </a:lnTo>
                  <a:lnTo>
                    <a:pt x="387100" y="23031"/>
                  </a:lnTo>
                  <a:lnTo>
                    <a:pt x="386044" y="18745"/>
                  </a:lnTo>
                  <a:lnTo>
                    <a:pt x="384314" y="14683"/>
                  </a:lnTo>
                  <a:lnTo>
                    <a:pt x="381954" y="10952"/>
                  </a:lnTo>
                  <a:lnTo>
                    <a:pt x="379027" y="7647"/>
                  </a:lnTo>
                  <a:lnTo>
                    <a:pt x="375607" y="4855"/>
                  </a:lnTo>
                  <a:lnTo>
                    <a:pt x="371784" y="2648"/>
                  </a:lnTo>
                  <a:lnTo>
                    <a:pt x="367656" y="1083"/>
                  </a:lnTo>
                  <a:lnTo>
                    <a:pt x="363330" y="200"/>
                  </a:lnTo>
                  <a:lnTo>
                    <a:pt x="3600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288040" y="3392481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79019" y="3565280"/>
              <a:ext cx="29601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(0%)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711290" y="3744334"/>
              <a:ext cx="660333" cy="393694"/>
            </a:xfrm>
            <a:custGeom>
              <a:avLst/>
              <a:pathLst>
                <a:path w="660333" h="393694">
                  <a:moveTo>
                    <a:pt x="27431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885507" y="3787931"/>
              <a:ext cx="311898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757010" y="3960730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(44.21%)</a:t>
              </a:r>
            </a:p>
          </p:txBody>
        </p:sp>
        <p:sp>
          <p:nvSpPr>
            <p:cNvPr id="23" name="pg23"/>
            <p:cNvSpPr/>
            <p:nvPr/>
          </p:nvSpPr>
          <p:spPr>
            <a:xfrm>
              <a:off x="5425719" y="3348883"/>
              <a:ext cx="660333" cy="393694"/>
            </a:xfrm>
            <a:custGeom>
              <a:avLst/>
              <a:pathLst>
                <a:path w="660333" h="393694">
                  <a:moveTo>
                    <a:pt x="27431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1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5599937" y="3392413"/>
              <a:ext cx="311898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1318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471439" y="3565280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(32.08%)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05628" y="4471102"/>
              <a:ext cx="582358" cy="393694"/>
            </a:xfrm>
            <a:custGeom>
              <a:avLst/>
              <a:pathLst>
                <a:path w="582358" h="393694">
                  <a:moveTo>
                    <a:pt x="27432" y="393694"/>
                  </a:moveTo>
                  <a:lnTo>
                    <a:pt x="554926" y="393694"/>
                  </a:lnTo>
                  <a:lnTo>
                    <a:pt x="553822" y="393671"/>
                  </a:lnTo>
                  <a:lnTo>
                    <a:pt x="558233" y="393494"/>
                  </a:lnTo>
                  <a:lnTo>
                    <a:pt x="562558" y="392611"/>
                  </a:lnTo>
                  <a:lnTo>
                    <a:pt x="566686" y="391045"/>
                  </a:lnTo>
                  <a:lnTo>
                    <a:pt x="570509" y="388838"/>
                  </a:lnTo>
                  <a:lnTo>
                    <a:pt x="573929" y="386046"/>
                  </a:lnTo>
                  <a:lnTo>
                    <a:pt x="576856" y="382741"/>
                  </a:lnTo>
                  <a:lnTo>
                    <a:pt x="579216" y="379010"/>
                  </a:lnTo>
                  <a:lnTo>
                    <a:pt x="580946" y="374949"/>
                  </a:lnTo>
                  <a:lnTo>
                    <a:pt x="582003" y="370662"/>
                  </a:lnTo>
                  <a:lnTo>
                    <a:pt x="582358" y="366262"/>
                  </a:lnTo>
                  <a:lnTo>
                    <a:pt x="582358" y="27431"/>
                  </a:lnTo>
                  <a:lnTo>
                    <a:pt x="582003" y="23031"/>
                  </a:lnTo>
                  <a:lnTo>
                    <a:pt x="580946" y="18745"/>
                  </a:lnTo>
                  <a:lnTo>
                    <a:pt x="579216" y="14683"/>
                  </a:lnTo>
                  <a:lnTo>
                    <a:pt x="576856" y="10952"/>
                  </a:lnTo>
                  <a:lnTo>
                    <a:pt x="573929" y="7647"/>
                  </a:lnTo>
                  <a:lnTo>
                    <a:pt x="570509" y="4855"/>
                  </a:lnTo>
                  <a:lnTo>
                    <a:pt x="566686" y="2648"/>
                  </a:lnTo>
                  <a:lnTo>
                    <a:pt x="562558" y="1083"/>
                  </a:lnTo>
                  <a:lnTo>
                    <a:pt x="558233" y="200"/>
                  </a:lnTo>
                  <a:lnTo>
                    <a:pt x="55492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18832" y="4514700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51348" y="4687499"/>
              <a:ext cx="49091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(2.36%)</a:t>
              </a:r>
            </a:p>
          </p:txBody>
        </p:sp>
        <p:sp>
          <p:nvSpPr>
            <p:cNvPr id="29" name="pg29"/>
            <p:cNvSpPr/>
            <p:nvPr/>
          </p:nvSpPr>
          <p:spPr>
            <a:xfrm>
              <a:off x="4750277" y="4602640"/>
              <a:ext cx="582358" cy="393694"/>
            </a:xfrm>
            <a:custGeom>
              <a:avLst/>
              <a:pathLst>
                <a:path w="582358" h="393694">
                  <a:moveTo>
                    <a:pt x="27431" y="393694"/>
                  </a:moveTo>
                  <a:lnTo>
                    <a:pt x="554926" y="393694"/>
                  </a:lnTo>
                  <a:lnTo>
                    <a:pt x="553822" y="393671"/>
                  </a:lnTo>
                  <a:lnTo>
                    <a:pt x="558233" y="393494"/>
                  </a:lnTo>
                  <a:lnTo>
                    <a:pt x="562558" y="392611"/>
                  </a:lnTo>
                  <a:lnTo>
                    <a:pt x="566686" y="391045"/>
                  </a:lnTo>
                  <a:lnTo>
                    <a:pt x="570509" y="388838"/>
                  </a:lnTo>
                  <a:lnTo>
                    <a:pt x="573929" y="386046"/>
                  </a:lnTo>
                  <a:lnTo>
                    <a:pt x="576856" y="382741"/>
                  </a:lnTo>
                  <a:lnTo>
                    <a:pt x="579216" y="379010"/>
                  </a:lnTo>
                  <a:lnTo>
                    <a:pt x="580946" y="374949"/>
                  </a:lnTo>
                  <a:lnTo>
                    <a:pt x="582003" y="370662"/>
                  </a:lnTo>
                  <a:lnTo>
                    <a:pt x="582358" y="366262"/>
                  </a:lnTo>
                  <a:lnTo>
                    <a:pt x="582358" y="27431"/>
                  </a:lnTo>
                  <a:lnTo>
                    <a:pt x="582003" y="23031"/>
                  </a:lnTo>
                  <a:lnTo>
                    <a:pt x="580946" y="18745"/>
                  </a:lnTo>
                  <a:lnTo>
                    <a:pt x="579216" y="14683"/>
                  </a:lnTo>
                  <a:lnTo>
                    <a:pt x="576856" y="10952"/>
                  </a:lnTo>
                  <a:lnTo>
                    <a:pt x="573929" y="7647"/>
                  </a:lnTo>
                  <a:lnTo>
                    <a:pt x="570509" y="4855"/>
                  </a:lnTo>
                  <a:lnTo>
                    <a:pt x="566686" y="2648"/>
                  </a:lnTo>
                  <a:lnTo>
                    <a:pt x="562558" y="1083"/>
                  </a:lnTo>
                  <a:lnTo>
                    <a:pt x="558233" y="200"/>
                  </a:lnTo>
                  <a:lnTo>
                    <a:pt x="55492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924495" y="4646169"/>
              <a:ext cx="23392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95997" y="4819036"/>
              <a:ext cx="49091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(3.21%)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855939" y="4471102"/>
              <a:ext cx="660333" cy="393694"/>
            </a:xfrm>
            <a:custGeom>
              <a:avLst/>
              <a:pathLst>
                <a:path w="660333" h="393694">
                  <a:moveTo>
                    <a:pt x="27432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069144" y="4515111"/>
              <a:ext cx="233924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745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901659" y="4687499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(18.14%)</a:t>
              </a:r>
            </a:p>
          </p:txBody>
        </p:sp>
        <p:pic>
          <p:nvPicPr>
            <p:cNvPr id="35" name="pic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7870" y="3333098"/>
              <a:ext cx="219455" cy="1097280"/>
            </a:xfrm>
            <a:prstGeom prst="rect">
              <a:avLst/>
            </a:prstGeom>
          </p:spPr>
        </p:pic>
        <p:sp>
          <p:nvSpPr>
            <p:cNvPr id="36" name="tx36"/>
            <p:cNvSpPr/>
            <p:nvPr/>
          </p:nvSpPr>
          <p:spPr>
            <a:xfrm>
              <a:off x="7689706" y="438685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689706" y="408575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89706" y="378464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89706" y="348353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397870" y="3148604"/>
              <a:ext cx="341746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397870" y="44285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397870" y="41274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397870" y="38263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397870" y="3525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73435" y="44285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73435" y="41274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73435" y="38263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73435" y="3525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2020-12-29T21:37:06Z</dcterms:modified>
</cp:coreProperties>
</file>