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624606" y="3740673"/>
              <a:ext cx="1448949" cy="78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BIFIDUM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4790374" y="3880402"/>
              <a:ext cx="984634" cy="60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BACTEROIDES FRAGILIS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4873986" y="3555204"/>
              <a:ext cx="1548960" cy="88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LICHENIFORMIS</a:t>
              </a:r>
            </a:p>
          </p:txBody>
        </p:sp>
        <p:sp>
          <p:nvSpPr>
            <p:cNvPr id="7" name="tx7"/>
            <p:cNvSpPr/>
            <p:nvPr/>
          </p:nvSpPr>
          <p:spPr>
            <a:xfrm rot="-5400000">
              <a:off x="3242098" y="3550686"/>
              <a:ext cx="2515635" cy="162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3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CASEI</a:t>
              </a:r>
            </a:p>
          </p:txBody>
        </p:sp>
        <p:sp>
          <p:nvSpPr>
            <p:cNvPr id="8" name="tx8"/>
            <p:cNvSpPr/>
            <p:nvPr/>
          </p:nvSpPr>
          <p:spPr>
            <a:xfrm rot="-5400000">
              <a:off x="3960654" y="3613193"/>
              <a:ext cx="731881" cy="5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SHIGELLA FLEXNERI</a:t>
              </a:r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5890969" y="3858784"/>
              <a:ext cx="1259961" cy="669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AKKERMANSIA MUCINIPHILA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675574" y="4056562"/>
              <a:ext cx="1358324" cy="60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FAECALIBACTERIUM PRAUSNITZII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807698" y="3050915"/>
              <a:ext cx="1924326" cy="111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REUTERI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931764" y="3454454"/>
              <a:ext cx="1283381" cy="62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PEDIOCOCCUS PENTOSACEUS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76027" y="3307823"/>
              <a:ext cx="1299686" cy="82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HELICOBACTER PYLORI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734237" y="4631029"/>
              <a:ext cx="3262719" cy="161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1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RHAMNOSUS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633514" y="4267254"/>
              <a:ext cx="1550045" cy="75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DELBRUECKII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67952" y="4464568"/>
              <a:ext cx="1517243" cy="846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ENTEROCOCCUS FAECIUM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449716" y="4857662"/>
              <a:ext cx="5281038" cy="2676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PLANTARUM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724858" y="2768244"/>
              <a:ext cx="3308706" cy="160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ACIDOPHILUS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376687" y="3484545"/>
              <a:ext cx="834503" cy="54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SAKEI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277628" y="3634838"/>
              <a:ext cx="860444" cy="54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 ALGINOLYTICUS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973963" y="3803836"/>
              <a:ext cx="1173616" cy="58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PSEUDOMONAS AERUGINOSA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172442" y="3994713"/>
              <a:ext cx="1079245" cy="70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COAGULANS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072253" y="3371202"/>
              <a:ext cx="1122621" cy="54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STREPTOCOCCUS SALIVARIUS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5969077" y="4124397"/>
              <a:ext cx="780925" cy="575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 SPLENDIDUS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289408" y="4166195"/>
              <a:ext cx="947166" cy="75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CEREUS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641371" y="3932805"/>
              <a:ext cx="1404477" cy="73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ANIMALIS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767950" y="3806043"/>
              <a:ext cx="1008160" cy="62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SALMONELLA ENTERICA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887473" y="3384218"/>
              <a:ext cx="1912655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LONGUM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595009" y="4106381"/>
              <a:ext cx="1505340" cy="77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SALIVARIUS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799243" y="2456941"/>
              <a:ext cx="2500096" cy="1959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8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ESCHERICHIA COLI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739244" y="3613611"/>
              <a:ext cx="1307907" cy="846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LACTOCOCCUS LACTIS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769997" y="3437889"/>
              <a:ext cx="936569" cy="61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VELEZENSIS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625803" y="3283566"/>
              <a:ext cx="1295633" cy="6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LISTERIA MONOCYTOGENES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114541" y="4318680"/>
              <a:ext cx="1250397" cy="593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STREPTOCOCCUS AGALACTIAE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3522132" y="2655030"/>
              <a:ext cx="1244863" cy="560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STAPHYLOCOCCUS EPIDERMIDIS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668468" y="4349813"/>
              <a:ext cx="1384291" cy="71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CLOSTRIDIUM PERFRINGENS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33804" y="4471364"/>
              <a:ext cx="1716170" cy="89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PARACASEI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83622" y="3141359"/>
              <a:ext cx="1026219" cy="58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GASSERI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057233" y="3120357"/>
              <a:ext cx="1157883" cy="61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PENTOSUS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091638" y="4662212"/>
              <a:ext cx="1146438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JOHNSONII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724090" y="4504966"/>
              <a:ext cx="1310606" cy="54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KEFIRANOFACIENS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853283" y="2300001"/>
              <a:ext cx="1316434" cy="7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AEROMONAS HYDROPHILA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2312060" y="3314360"/>
              <a:ext cx="78311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WEISSELLA CONFUSA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784760" y="5186456"/>
              <a:ext cx="1409272" cy="76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ENTEROCOCCUS FAECALIS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3935785" y="2581927"/>
              <a:ext cx="71892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WEISSELLA CIBARIA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002052" y="2843738"/>
              <a:ext cx="935840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KLEBSIELLA PNEUMONIAE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520804" y="3019899"/>
              <a:ext cx="952277" cy="54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ENTEROCOCCUS DURANS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184126" y="2948940"/>
              <a:ext cx="746810" cy="578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PUMILUS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04344" y="5171834"/>
              <a:ext cx="1145808" cy="55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PORPHYROMONAS GINGIVALIS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530136" y="5280350"/>
              <a:ext cx="1208567" cy="629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PEDIOCOCCUS ACIDILACTICI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898291" y="2160727"/>
              <a:ext cx="1294992" cy="549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RHODOPSEUDOMONAS PALUSTRIS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1923519" y="3470136"/>
              <a:ext cx="1185486" cy="61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 PARAHAEMOLYTICUS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281460" y="3248311"/>
              <a:ext cx="629539" cy="57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 HARVEYI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458446" y="5373310"/>
              <a:ext cx="158099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AMYLOLIQUEFACIENS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7460976" y="4074408"/>
              <a:ext cx="1380698" cy="69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HELVETICUS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10866" y="5409382"/>
              <a:ext cx="2245213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SUBTILIS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35725" y="2484480"/>
              <a:ext cx="1026024" cy="58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BREVE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317007" y="2267692"/>
              <a:ext cx="1805477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CLOSTRIDIUM BUTYRICUM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477318" y="2041944"/>
              <a:ext cx="1277921" cy="56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LEUCONOSTOC MESENTEROIDES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122569" y="2710575"/>
              <a:ext cx="882789" cy="60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AEROMONAS VERONII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245639" y="2018990"/>
              <a:ext cx="1098856" cy="60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STREPTOCOCCUS MUTANS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750161" y="1837341"/>
              <a:ext cx="1895274" cy="9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STAPHYLOCOCCUS AUREUS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1700015" y="3617927"/>
              <a:ext cx="1421452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ADOLESCENTIS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715119" y="5173710"/>
              <a:ext cx="1053047" cy="64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BREVIS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082830" y="5547330"/>
              <a:ext cx="160823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FERMENTUM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2020-12-29T21:37:20Z</dcterms:modified>
</cp:coreProperties>
</file>