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18" y="1952625"/>
              <a:ext cx="3580629" cy="3657453"/>
            </a:xfrm>
            <a:custGeom>
              <a:avLst/>
              <a:pathLst>
                <a:path w="3580629" h="3657453">
                  <a:moveTo>
                    <a:pt x="1828763" y="1828799"/>
                  </a:moveTo>
                  <a:lnTo>
                    <a:pt x="1828763" y="1765737"/>
                  </a:lnTo>
                  <a:lnTo>
                    <a:pt x="1828763" y="1702675"/>
                  </a:lnTo>
                  <a:lnTo>
                    <a:pt x="1828763" y="1639613"/>
                  </a:lnTo>
                  <a:lnTo>
                    <a:pt x="1828763" y="1576551"/>
                  </a:lnTo>
                  <a:lnTo>
                    <a:pt x="1828763" y="1513489"/>
                  </a:lnTo>
                  <a:lnTo>
                    <a:pt x="1828763" y="1450427"/>
                  </a:lnTo>
                  <a:lnTo>
                    <a:pt x="1828763" y="1387365"/>
                  </a:lnTo>
                  <a:lnTo>
                    <a:pt x="1828763" y="1324303"/>
                  </a:lnTo>
                  <a:lnTo>
                    <a:pt x="1828763" y="1261241"/>
                  </a:lnTo>
                  <a:lnTo>
                    <a:pt x="1828763" y="1198179"/>
                  </a:lnTo>
                  <a:lnTo>
                    <a:pt x="1828763" y="1135117"/>
                  </a:lnTo>
                  <a:lnTo>
                    <a:pt x="1828763" y="1072055"/>
                  </a:lnTo>
                  <a:lnTo>
                    <a:pt x="1828763" y="1008993"/>
                  </a:lnTo>
                  <a:lnTo>
                    <a:pt x="1828763" y="945931"/>
                  </a:lnTo>
                  <a:lnTo>
                    <a:pt x="1828763" y="882868"/>
                  </a:lnTo>
                  <a:lnTo>
                    <a:pt x="1828763" y="819806"/>
                  </a:lnTo>
                  <a:lnTo>
                    <a:pt x="1828763" y="756744"/>
                  </a:lnTo>
                  <a:lnTo>
                    <a:pt x="1828763" y="693682"/>
                  </a:lnTo>
                  <a:lnTo>
                    <a:pt x="1828763" y="630620"/>
                  </a:lnTo>
                  <a:lnTo>
                    <a:pt x="1828763" y="567558"/>
                  </a:lnTo>
                  <a:lnTo>
                    <a:pt x="1828763" y="504496"/>
                  </a:lnTo>
                  <a:lnTo>
                    <a:pt x="1828763" y="441434"/>
                  </a:lnTo>
                  <a:lnTo>
                    <a:pt x="1828763" y="378372"/>
                  </a:lnTo>
                  <a:lnTo>
                    <a:pt x="1828763" y="315310"/>
                  </a:lnTo>
                  <a:lnTo>
                    <a:pt x="1828763" y="252248"/>
                  </a:lnTo>
                  <a:lnTo>
                    <a:pt x="1828763" y="189186"/>
                  </a:lnTo>
                  <a:lnTo>
                    <a:pt x="1828763" y="126124"/>
                  </a:lnTo>
                  <a:lnTo>
                    <a:pt x="1828763" y="63062"/>
                  </a:lnTo>
                  <a:lnTo>
                    <a:pt x="1828763" y="0"/>
                  </a:lnTo>
                  <a:lnTo>
                    <a:pt x="1766577" y="1057"/>
                  </a:lnTo>
                  <a:lnTo>
                    <a:pt x="1704464" y="4229"/>
                  </a:lnTo>
                  <a:lnTo>
                    <a:pt x="1642494" y="9510"/>
                  </a:lnTo>
                  <a:lnTo>
                    <a:pt x="1580740" y="16896"/>
                  </a:lnTo>
                  <a:lnTo>
                    <a:pt x="1519272" y="26378"/>
                  </a:lnTo>
                  <a:lnTo>
                    <a:pt x="1458162" y="37944"/>
                  </a:lnTo>
                  <a:lnTo>
                    <a:pt x="1397481" y="51581"/>
                  </a:lnTo>
                  <a:lnTo>
                    <a:pt x="1337299" y="67274"/>
                  </a:lnTo>
                  <a:lnTo>
                    <a:pt x="1277686" y="85004"/>
                  </a:lnTo>
                  <a:lnTo>
                    <a:pt x="1218709" y="104751"/>
                  </a:lnTo>
                  <a:lnTo>
                    <a:pt x="1160438" y="126492"/>
                  </a:lnTo>
                  <a:lnTo>
                    <a:pt x="1102941" y="150201"/>
                  </a:lnTo>
                  <a:lnTo>
                    <a:pt x="1046282" y="175853"/>
                  </a:lnTo>
                  <a:lnTo>
                    <a:pt x="990529" y="203416"/>
                  </a:lnTo>
                  <a:lnTo>
                    <a:pt x="935745" y="232858"/>
                  </a:lnTo>
                  <a:lnTo>
                    <a:pt x="881994" y="264147"/>
                  </a:lnTo>
                  <a:lnTo>
                    <a:pt x="829338" y="297245"/>
                  </a:lnTo>
                  <a:lnTo>
                    <a:pt x="777838" y="332115"/>
                  </a:lnTo>
                  <a:lnTo>
                    <a:pt x="727553" y="368715"/>
                  </a:lnTo>
                  <a:lnTo>
                    <a:pt x="678542" y="407005"/>
                  </a:lnTo>
                  <a:lnTo>
                    <a:pt x="630861" y="446938"/>
                  </a:lnTo>
                  <a:lnTo>
                    <a:pt x="584566" y="488470"/>
                  </a:lnTo>
                  <a:lnTo>
                    <a:pt x="539709" y="531552"/>
                  </a:lnTo>
                  <a:lnTo>
                    <a:pt x="496344" y="576135"/>
                  </a:lnTo>
                  <a:lnTo>
                    <a:pt x="454519" y="622166"/>
                  </a:lnTo>
                  <a:lnTo>
                    <a:pt x="414284" y="669593"/>
                  </a:lnTo>
                  <a:lnTo>
                    <a:pt x="375685" y="718360"/>
                  </a:lnTo>
                  <a:lnTo>
                    <a:pt x="338767" y="768412"/>
                  </a:lnTo>
                  <a:lnTo>
                    <a:pt x="303572" y="819690"/>
                  </a:lnTo>
                  <a:lnTo>
                    <a:pt x="270141" y="872135"/>
                  </a:lnTo>
                  <a:lnTo>
                    <a:pt x="238512" y="925687"/>
                  </a:lnTo>
                  <a:lnTo>
                    <a:pt x="208723" y="980283"/>
                  </a:lnTo>
                  <a:lnTo>
                    <a:pt x="180807" y="1035861"/>
                  </a:lnTo>
                  <a:lnTo>
                    <a:pt x="154797" y="1092356"/>
                  </a:lnTo>
                  <a:lnTo>
                    <a:pt x="130724" y="1149702"/>
                  </a:lnTo>
                  <a:lnTo>
                    <a:pt x="108614" y="1207834"/>
                  </a:lnTo>
                  <a:lnTo>
                    <a:pt x="88494" y="1266684"/>
                  </a:lnTo>
                  <a:lnTo>
                    <a:pt x="70386" y="1326184"/>
                  </a:lnTo>
                  <a:lnTo>
                    <a:pt x="54313" y="1386266"/>
                  </a:lnTo>
                  <a:lnTo>
                    <a:pt x="40291" y="1446859"/>
                  </a:lnTo>
                  <a:lnTo>
                    <a:pt x="28338" y="1507894"/>
                  </a:lnTo>
                  <a:lnTo>
                    <a:pt x="18467" y="1569300"/>
                  </a:lnTo>
                  <a:lnTo>
                    <a:pt x="10690" y="1631007"/>
                  </a:lnTo>
                  <a:lnTo>
                    <a:pt x="5016" y="1692942"/>
                  </a:lnTo>
                  <a:lnTo>
                    <a:pt x="1451" y="1755034"/>
                  </a:lnTo>
                  <a:lnTo>
                    <a:pt x="0" y="1817212"/>
                  </a:lnTo>
                  <a:lnTo>
                    <a:pt x="663" y="1879403"/>
                  </a:lnTo>
                  <a:lnTo>
                    <a:pt x="3441" y="1941535"/>
                  </a:lnTo>
                  <a:lnTo>
                    <a:pt x="8330" y="2003537"/>
                  </a:lnTo>
                  <a:lnTo>
                    <a:pt x="15324" y="2065337"/>
                  </a:lnTo>
                  <a:lnTo>
                    <a:pt x="24416" y="2126863"/>
                  </a:lnTo>
                  <a:lnTo>
                    <a:pt x="35595" y="2188045"/>
                  </a:lnTo>
                  <a:lnTo>
                    <a:pt x="48847" y="2248811"/>
                  </a:lnTo>
                  <a:lnTo>
                    <a:pt x="64158" y="2309092"/>
                  </a:lnTo>
                  <a:lnTo>
                    <a:pt x="81510" y="2368816"/>
                  </a:lnTo>
                  <a:lnTo>
                    <a:pt x="100883" y="2427917"/>
                  </a:lnTo>
                  <a:lnTo>
                    <a:pt x="122254" y="2486324"/>
                  </a:lnTo>
                  <a:lnTo>
                    <a:pt x="145599" y="2543971"/>
                  </a:lnTo>
                  <a:lnTo>
                    <a:pt x="170891" y="2600791"/>
                  </a:lnTo>
                  <a:lnTo>
                    <a:pt x="198100" y="2656718"/>
                  </a:lnTo>
                  <a:lnTo>
                    <a:pt x="227195" y="2711687"/>
                  </a:lnTo>
                  <a:lnTo>
                    <a:pt x="258143" y="2765635"/>
                  </a:lnTo>
                  <a:lnTo>
                    <a:pt x="290906" y="2818500"/>
                  </a:lnTo>
                  <a:lnTo>
                    <a:pt x="325449" y="2870220"/>
                  </a:lnTo>
                  <a:lnTo>
                    <a:pt x="361730" y="2920736"/>
                  </a:lnTo>
                  <a:lnTo>
                    <a:pt x="399708" y="2969989"/>
                  </a:lnTo>
                  <a:lnTo>
                    <a:pt x="439339" y="3017921"/>
                  </a:lnTo>
                  <a:lnTo>
                    <a:pt x="480577" y="3064479"/>
                  </a:lnTo>
                  <a:lnTo>
                    <a:pt x="523374" y="3109607"/>
                  </a:lnTo>
                  <a:lnTo>
                    <a:pt x="567680" y="3153254"/>
                  </a:lnTo>
                  <a:lnTo>
                    <a:pt x="613446" y="3195370"/>
                  </a:lnTo>
                  <a:lnTo>
                    <a:pt x="660617" y="3235904"/>
                  </a:lnTo>
                  <a:lnTo>
                    <a:pt x="709139" y="3274812"/>
                  </a:lnTo>
                  <a:lnTo>
                    <a:pt x="758955" y="3312047"/>
                  </a:lnTo>
                  <a:lnTo>
                    <a:pt x="810010" y="3347566"/>
                  </a:lnTo>
                  <a:lnTo>
                    <a:pt x="862242" y="3381329"/>
                  </a:lnTo>
                  <a:lnTo>
                    <a:pt x="915592" y="3413296"/>
                  </a:lnTo>
                  <a:lnTo>
                    <a:pt x="969999" y="3443431"/>
                  </a:lnTo>
                  <a:lnTo>
                    <a:pt x="1025398" y="3471698"/>
                  </a:lnTo>
                  <a:lnTo>
                    <a:pt x="1081727" y="3498065"/>
                  </a:lnTo>
                  <a:lnTo>
                    <a:pt x="1138920" y="3522501"/>
                  </a:lnTo>
                  <a:lnTo>
                    <a:pt x="1196910" y="3544979"/>
                  </a:lnTo>
                  <a:lnTo>
                    <a:pt x="1255632" y="3565472"/>
                  </a:lnTo>
                  <a:lnTo>
                    <a:pt x="1315016" y="3583956"/>
                  </a:lnTo>
                  <a:lnTo>
                    <a:pt x="1374995" y="3600410"/>
                  </a:lnTo>
                  <a:lnTo>
                    <a:pt x="1435498" y="3614815"/>
                  </a:lnTo>
                  <a:lnTo>
                    <a:pt x="1496456" y="3627155"/>
                  </a:lnTo>
                  <a:lnTo>
                    <a:pt x="1557798" y="3637414"/>
                  </a:lnTo>
                  <a:lnTo>
                    <a:pt x="1619454" y="3645582"/>
                  </a:lnTo>
                  <a:lnTo>
                    <a:pt x="1681352" y="3651649"/>
                  </a:lnTo>
                  <a:lnTo>
                    <a:pt x="1743421" y="3655607"/>
                  </a:lnTo>
                  <a:lnTo>
                    <a:pt x="1805588" y="3657453"/>
                  </a:lnTo>
                  <a:lnTo>
                    <a:pt x="1867782" y="3657183"/>
                  </a:lnTo>
                  <a:lnTo>
                    <a:pt x="1929930" y="3654799"/>
                  </a:lnTo>
                  <a:lnTo>
                    <a:pt x="1991962" y="3650303"/>
                  </a:lnTo>
                  <a:lnTo>
                    <a:pt x="2053805" y="3643700"/>
                  </a:lnTo>
                  <a:lnTo>
                    <a:pt x="2115388" y="3634999"/>
                  </a:lnTo>
                  <a:lnTo>
                    <a:pt x="2176639" y="3624208"/>
                  </a:lnTo>
                  <a:lnTo>
                    <a:pt x="2237488" y="3611341"/>
                  </a:lnTo>
                  <a:lnTo>
                    <a:pt x="2297864" y="3596412"/>
                  </a:lnTo>
                  <a:lnTo>
                    <a:pt x="2357698" y="3579439"/>
                  </a:lnTo>
                  <a:lnTo>
                    <a:pt x="2416920" y="3560441"/>
                  </a:lnTo>
                  <a:lnTo>
                    <a:pt x="2475461" y="3539440"/>
                  </a:lnTo>
                  <a:lnTo>
                    <a:pt x="2533255" y="3516461"/>
                  </a:lnTo>
                  <a:lnTo>
                    <a:pt x="2590234" y="3491530"/>
                  </a:lnTo>
                  <a:lnTo>
                    <a:pt x="2646332" y="3464675"/>
                  </a:lnTo>
                  <a:lnTo>
                    <a:pt x="2701485" y="3435929"/>
                  </a:lnTo>
                  <a:lnTo>
                    <a:pt x="2755628" y="3405324"/>
                  </a:lnTo>
                  <a:lnTo>
                    <a:pt x="2808699" y="3372896"/>
                  </a:lnTo>
                  <a:lnTo>
                    <a:pt x="2860637" y="3338682"/>
                  </a:lnTo>
                  <a:lnTo>
                    <a:pt x="2911382" y="3302721"/>
                  </a:lnTo>
                  <a:lnTo>
                    <a:pt x="2960874" y="3265056"/>
                  </a:lnTo>
                  <a:lnTo>
                    <a:pt x="3009057" y="3225730"/>
                  </a:lnTo>
                  <a:lnTo>
                    <a:pt x="3055875" y="3184788"/>
                  </a:lnTo>
                  <a:lnTo>
                    <a:pt x="3101274" y="3142278"/>
                  </a:lnTo>
                  <a:lnTo>
                    <a:pt x="3145201" y="3098249"/>
                  </a:lnTo>
                  <a:lnTo>
                    <a:pt x="3187605" y="3052751"/>
                  </a:lnTo>
                  <a:lnTo>
                    <a:pt x="3228438" y="3005838"/>
                  </a:lnTo>
                  <a:lnTo>
                    <a:pt x="3267652" y="2957564"/>
                  </a:lnTo>
                  <a:lnTo>
                    <a:pt x="3305201" y="2907984"/>
                  </a:lnTo>
                  <a:lnTo>
                    <a:pt x="3341044" y="2857156"/>
                  </a:lnTo>
                  <a:lnTo>
                    <a:pt x="3375137" y="2805138"/>
                  </a:lnTo>
                  <a:lnTo>
                    <a:pt x="3407441" y="2751991"/>
                  </a:lnTo>
                  <a:lnTo>
                    <a:pt x="3437920" y="2697777"/>
                  </a:lnTo>
                  <a:lnTo>
                    <a:pt x="3466538" y="2642558"/>
                  </a:lnTo>
                  <a:lnTo>
                    <a:pt x="3493261" y="2586397"/>
                  </a:lnTo>
                  <a:lnTo>
                    <a:pt x="3518060" y="2529360"/>
                  </a:lnTo>
                  <a:lnTo>
                    <a:pt x="3540904" y="2471513"/>
                  </a:lnTo>
                  <a:lnTo>
                    <a:pt x="3561769" y="2412923"/>
                  </a:lnTo>
                  <a:lnTo>
                    <a:pt x="3580629" y="2353657"/>
                  </a:lnTo>
                  <a:lnTo>
                    <a:pt x="3520219" y="2335558"/>
                  </a:lnTo>
                  <a:lnTo>
                    <a:pt x="3459810" y="2317460"/>
                  </a:lnTo>
                  <a:lnTo>
                    <a:pt x="3399401" y="2299361"/>
                  </a:lnTo>
                  <a:lnTo>
                    <a:pt x="3338992" y="2281263"/>
                  </a:lnTo>
                  <a:lnTo>
                    <a:pt x="3278583" y="2263164"/>
                  </a:lnTo>
                  <a:lnTo>
                    <a:pt x="3218174" y="2245066"/>
                  </a:lnTo>
                  <a:lnTo>
                    <a:pt x="3157764" y="2226967"/>
                  </a:lnTo>
                  <a:lnTo>
                    <a:pt x="3097355" y="2208869"/>
                  </a:lnTo>
                  <a:lnTo>
                    <a:pt x="3036946" y="2190770"/>
                  </a:lnTo>
                  <a:lnTo>
                    <a:pt x="2976537" y="2172672"/>
                  </a:lnTo>
                  <a:lnTo>
                    <a:pt x="2916128" y="2154573"/>
                  </a:lnTo>
                  <a:lnTo>
                    <a:pt x="2855719" y="2136475"/>
                  </a:lnTo>
                  <a:lnTo>
                    <a:pt x="2795309" y="2118376"/>
                  </a:lnTo>
                  <a:lnTo>
                    <a:pt x="2734900" y="2100278"/>
                  </a:lnTo>
                  <a:lnTo>
                    <a:pt x="2674491" y="2082179"/>
                  </a:lnTo>
                  <a:lnTo>
                    <a:pt x="2614082" y="2064080"/>
                  </a:lnTo>
                  <a:lnTo>
                    <a:pt x="2553673" y="2045982"/>
                  </a:lnTo>
                  <a:lnTo>
                    <a:pt x="2493264" y="2027883"/>
                  </a:lnTo>
                  <a:lnTo>
                    <a:pt x="2432854" y="2009785"/>
                  </a:lnTo>
                  <a:lnTo>
                    <a:pt x="2372445" y="1991686"/>
                  </a:lnTo>
                  <a:lnTo>
                    <a:pt x="2312036" y="1973588"/>
                  </a:lnTo>
                  <a:lnTo>
                    <a:pt x="2251627" y="1955489"/>
                  </a:lnTo>
                  <a:lnTo>
                    <a:pt x="2191218" y="1937391"/>
                  </a:lnTo>
                  <a:lnTo>
                    <a:pt x="2130809" y="1919292"/>
                  </a:lnTo>
                  <a:lnTo>
                    <a:pt x="2070399" y="1901194"/>
                  </a:lnTo>
                  <a:lnTo>
                    <a:pt x="2009990" y="1883095"/>
                  </a:lnTo>
                  <a:lnTo>
                    <a:pt x="1949581" y="1864997"/>
                  </a:lnTo>
                  <a:lnTo>
                    <a:pt x="1889172" y="184689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2616994"/>
              <a:ext cx="1828634" cy="1689288"/>
            </a:xfrm>
            <a:custGeom>
              <a:avLst/>
              <a:pathLst>
                <a:path w="1828634" h="1689288">
                  <a:moveTo>
                    <a:pt x="0" y="1164430"/>
                  </a:moveTo>
                  <a:lnTo>
                    <a:pt x="60409" y="1182529"/>
                  </a:lnTo>
                  <a:lnTo>
                    <a:pt x="120818" y="1200628"/>
                  </a:lnTo>
                  <a:lnTo>
                    <a:pt x="181227" y="1218726"/>
                  </a:lnTo>
                  <a:lnTo>
                    <a:pt x="241636" y="1236825"/>
                  </a:lnTo>
                  <a:lnTo>
                    <a:pt x="302045" y="1254923"/>
                  </a:lnTo>
                  <a:lnTo>
                    <a:pt x="362455" y="1273022"/>
                  </a:lnTo>
                  <a:lnTo>
                    <a:pt x="422864" y="1291120"/>
                  </a:lnTo>
                  <a:lnTo>
                    <a:pt x="483273" y="1309219"/>
                  </a:lnTo>
                  <a:lnTo>
                    <a:pt x="543682" y="1327317"/>
                  </a:lnTo>
                  <a:lnTo>
                    <a:pt x="604091" y="1345416"/>
                  </a:lnTo>
                  <a:lnTo>
                    <a:pt x="664500" y="1363514"/>
                  </a:lnTo>
                  <a:lnTo>
                    <a:pt x="724910" y="1381613"/>
                  </a:lnTo>
                  <a:lnTo>
                    <a:pt x="785319" y="1399711"/>
                  </a:lnTo>
                  <a:lnTo>
                    <a:pt x="845728" y="1417810"/>
                  </a:lnTo>
                  <a:lnTo>
                    <a:pt x="906137" y="1435908"/>
                  </a:lnTo>
                  <a:lnTo>
                    <a:pt x="966546" y="1454007"/>
                  </a:lnTo>
                  <a:lnTo>
                    <a:pt x="1026955" y="1472106"/>
                  </a:lnTo>
                  <a:lnTo>
                    <a:pt x="1087365" y="1490204"/>
                  </a:lnTo>
                  <a:lnTo>
                    <a:pt x="1147774" y="1508303"/>
                  </a:lnTo>
                  <a:lnTo>
                    <a:pt x="1208183" y="1526401"/>
                  </a:lnTo>
                  <a:lnTo>
                    <a:pt x="1268592" y="1544500"/>
                  </a:lnTo>
                  <a:lnTo>
                    <a:pt x="1329001" y="1562598"/>
                  </a:lnTo>
                  <a:lnTo>
                    <a:pt x="1389410" y="1580697"/>
                  </a:lnTo>
                  <a:lnTo>
                    <a:pt x="1449820" y="1598795"/>
                  </a:lnTo>
                  <a:lnTo>
                    <a:pt x="1510229" y="1616894"/>
                  </a:lnTo>
                  <a:lnTo>
                    <a:pt x="1570638" y="1634992"/>
                  </a:lnTo>
                  <a:lnTo>
                    <a:pt x="1631047" y="1653091"/>
                  </a:lnTo>
                  <a:lnTo>
                    <a:pt x="1691456" y="1671189"/>
                  </a:lnTo>
                  <a:lnTo>
                    <a:pt x="1751865" y="1689288"/>
                  </a:lnTo>
                  <a:lnTo>
                    <a:pt x="1768620" y="1629718"/>
                  </a:lnTo>
                  <a:lnTo>
                    <a:pt x="1783349" y="1569615"/>
                  </a:lnTo>
                  <a:lnTo>
                    <a:pt x="1796036" y="1509048"/>
                  </a:lnTo>
                  <a:lnTo>
                    <a:pt x="1806667" y="1448087"/>
                  </a:lnTo>
                  <a:lnTo>
                    <a:pt x="1815230" y="1386801"/>
                  </a:lnTo>
                  <a:lnTo>
                    <a:pt x="1821714" y="1325260"/>
                  </a:lnTo>
                  <a:lnTo>
                    <a:pt x="1826112" y="1263535"/>
                  </a:lnTo>
                  <a:lnTo>
                    <a:pt x="1828420" y="1201697"/>
                  </a:lnTo>
                  <a:lnTo>
                    <a:pt x="1828634" y="1139816"/>
                  </a:lnTo>
                  <a:lnTo>
                    <a:pt x="1826754" y="1077963"/>
                  </a:lnTo>
                  <a:lnTo>
                    <a:pt x="1822783" y="1016209"/>
                  </a:lnTo>
                  <a:lnTo>
                    <a:pt x="1816725" y="954625"/>
                  </a:lnTo>
                  <a:lnTo>
                    <a:pt x="1808587" y="893281"/>
                  </a:lnTo>
                  <a:lnTo>
                    <a:pt x="1798378" y="832248"/>
                  </a:lnTo>
                  <a:lnTo>
                    <a:pt x="1786110" y="771594"/>
                  </a:lnTo>
                  <a:lnTo>
                    <a:pt x="1771797" y="711391"/>
                  </a:lnTo>
                  <a:lnTo>
                    <a:pt x="1755455" y="651706"/>
                  </a:lnTo>
                  <a:lnTo>
                    <a:pt x="1737103" y="592609"/>
                  </a:lnTo>
                  <a:lnTo>
                    <a:pt x="1716763" y="534166"/>
                  </a:lnTo>
                  <a:lnTo>
                    <a:pt x="1694457" y="476445"/>
                  </a:lnTo>
                  <a:lnTo>
                    <a:pt x="1670211" y="419511"/>
                  </a:lnTo>
                  <a:lnTo>
                    <a:pt x="1644052" y="363431"/>
                  </a:lnTo>
                  <a:lnTo>
                    <a:pt x="1616011" y="308267"/>
                  </a:lnTo>
                  <a:lnTo>
                    <a:pt x="1586120" y="254084"/>
                  </a:lnTo>
                  <a:lnTo>
                    <a:pt x="1554413" y="200943"/>
                  </a:lnTo>
                  <a:lnTo>
                    <a:pt x="1520926" y="148905"/>
                  </a:lnTo>
                  <a:lnTo>
                    <a:pt x="1485698" y="98030"/>
                  </a:lnTo>
                  <a:lnTo>
                    <a:pt x="1448768" y="48376"/>
                  </a:lnTo>
                  <a:lnTo>
                    <a:pt x="1410180" y="0"/>
                  </a:lnTo>
                  <a:lnTo>
                    <a:pt x="1361553" y="40152"/>
                  </a:lnTo>
                  <a:lnTo>
                    <a:pt x="1312926" y="80305"/>
                  </a:lnTo>
                  <a:lnTo>
                    <a:pt x="1264300" y="120458"/>
                  </a:lnTo>
                  <a:lnTo>
                    <a:pt x="1215673" y="160611"/>
                  </a:lnTo>
                  <a:lnTo>
                    <a:pt x="1167046" y="200763"/>
                  </a:lnTo>
                  <a:lnTo>
                    <a:pt x="1118419" y="240916"/>
                  </a:lnTo>
                  <a:lnTo>
                    <a:pt x="1069792" y="281069"/>
                  </a:lnTo>
                  <a:lnTo>
                    <a:pt x="1021165" y="321222"/>
                  </a:lnTo>
                  <a:lnTo>
                    <a:pt x="972538" y="361375"/>
                  </a:lnTo>
                  <a:lnTo>
                    <a:pt x="923911" y="401527"/>
                  </a:lnTo>
                  <a:lnTo>
                    <a:pt x="875284" y="441680"/>
                  </a:lnTo>
                  <a:lnTo>
                    <a:pt x="826657" y="481833"/>
                  </a:lnTo>
                  <a:lnTo>
                    <a:pt x="778030" y="521986"/>
                  </a:lnTo>
                  <a:lnTo>
                    <a:pt x="729403" y="562139"/>
                  </a:lnTo>
                  <a:lnTo>
                    <a:pt x="680776" y="602291"/>
                  </a:lnTo>
                  <a:lnTo>
                    <a:pt x="632150" y="642444"/>
                  </a:lnTo>
                  <a:lnTo>
                    <a:pt x="583523" y="682597"/>
                  </a:lnTo>
                  <a:lnTo>
                    <a:pt x="534896" y="722750"/>
                  </a:lnTo>
                  <a:lnTo>
                    <a:pt x="486269" y="762903"/>
                  </a:lnTo>
                  <a:lnTo>
                    <a:pt x="437642" y="803055"/>
                  </a:lnTo>
                  <a:lnTo>
                    <a:pt x="389015" y="843208"/>
                  </a:lnTo>
                  <a:lnTo>
                    <a:pt x="340388" y="883361"/>
                  </a:lnTo>
                  <a:lnTo>
                    <a:pt x="291761" y="923514"/>
                  </a:lnTo>
                  <a:lnTo>
                    <a:pt x="243134" y="963666"/>
                  </a:lnTo>
                  <a:lnTo>
                    <a:pt x="194507" y="1003819"/>
                  </a:lnTo>
                  <a:lnTo>
                    <a:pt x="145880" y="1043972"/>
                  </a:lnTo>
                  <a:lnTo>
                    <a:pt x="97253" y="1084125"/>
                  </a:lnTo>
                  <a:lnTo>
                    <a:pt x="48626" y="11242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1952625"/>
              <a:ext cx="1410180" cy="1828799"/>
            </a:xfrm>
            <a:custGeom>
              <a:avLst/>
              <a:pathLst>
                <a:path w="1410180" h="1828799">
                  <a:moveTo>
                    <a:pt x="0" y="1828799"/>
                  </a:moveTo>
                  <a:lnTo>
                    <a:pt x="48626" y="1788647"/>
                  </a:lnTo>
                  <a:lnTo>
                    <a:pt x="97253" y="1748494"/>
                  </a:lnTo>
                  <a:lnTo>
                    <a:pt x="145880" y="1708341"/>
                  </a:lnTo>
                  <a:lnTo>
                    <a:pt x="194507" y="1668188"/>
                  </a:lnTo>
                  <a:lnTo>
                    <a:pt x="243134" y="1628036"/>
                  </a:lnTo>
                  <a:lnTo>
                    <a:pt x="291761" y="1587883"/>
                  </a:lnTo>
                  <a:lnTo>
                    <a:pt x="340388" y="1547730"/>
                  </a:lnTo>
                  <a:lnTo>
                    <a:pt x="389015" y="1507577"/>
                  </a:lnTo>
                  <a:lnTo>
                    <a:pt x="437642" y="1467424"/>
                  </a:lnTo>
                  <a:lnTo>
                    <a:pt x="486269" y="1427272"/>
                  </a:lnTo>
                  <a:lnTo>
                    <a:pt x="534896" y="1387119"/>
                  </a:lnTo>
                  <a:lnTo>
                    <a:pt x="583523" y="1346966"/>
                  </a:lnTo>
                  <a:lnTo>
                    <a:pt x="632150" y="1306813"/>
                  </a:lnTo>
                  <a:lnTo>
                    <a:pt x="680776" y="1266660"/>
                  </a:lnTo>
                  <a:lnTo>
                    <a:pt x="729403" y="1226508"/>
                  </a:lnTo>
                  <a:lnTo>
                    <a:pt x="778030" y="1186355"/>
                  </a:lnTo>
                  <a:lnTo>
                    <a:pt x="826657" y="1146202"/>
                  </a:lnTo>
                  <a:lnTo>
                    <a:pt x="875284" y="1106049"/>
                  </a:lnTo>
                  <a:lnTo>
                    <a:pt x="923911" y="1065896"/>
                  </a:lnTo>
                  <a:lnTo>
                    <a:pt x="972538" y="1025744"/>
                  </a:lnTo>
                  <a:lnTo>
                    <a:pt x="1021165" y="985591"/>
                  </a:lnTo>
                  <a:lnTo>
                    <a:pt x="1069792" y="945438"/>
                  </a:lnTo>
                  <a:lnTo>
                    <a:pt x="1118419" y="905285"/>
                  </a:lnTo>
                  <a:lnTo>
                    <a:pt x="1167046" y="865133"/>
                  </a:lnTo>
                  <a:lnTo>
                    <a:pt x="1215673" y="824980"/>
                  </a:lnTo>
                  <a:lnTo>
                    <a:pt x="1264300" y="784827"/>
                  </a:lnTo>
                  <a:lnTo>
                    <a:pt x="1312926" y="744674"/>
                  </a:lnTo>
                  <a:lnTo>
                    <a:pt x="1361553" y="704521"/>
                  </a:lnTo>
                  <a:lnTo>
                    <a:pt x="1410180" y="664369"/>
                  </a:lnTo>
                  <a:lnTo>
                    <a:pt x="1369943" y="617286"/>
                  </a:lnTo>
                  <a:lnTo>
                    <a:pt x="1328134" y="571593"/>
                  </a:lnTo>
                  <a:lnTo>
                    <a:pt x="1284801" y="527341"/>
                  </a:lnTo>
                  <a:lnTo>
                    <a:pt x="1239996" y="484583"/>
                  </a:lnTo>
                  <a:lnTo>
                    <a:pt x="1193768" y="443366"/>
                  </a:lnTo>
                  <a:lnTo>
                    <a:pt x="1146170" y="403738"/>
                  </a:lnTo>
                  <a:lnTo>
                    <a:pt x="1097259" y="365744"/>
                  </a:lnTo>
                  <a:lnTo>
                    <a:pt x="1047089" y="329428"/>
                  </a:lnTo>
                  <a:lnTo>
                    <a:pt x="995718" y="294832"/>
                  </a:lnTo>
                  <a:lnTo>
                    <a:pt x="943205" y="261996"/>
                  </a:lnTo>
                  <a:lnTo>
                    <a:pt x="889610" y="230956"/>
                  </a:lnTo>
                  <a:lnTo>
                    <a:pt x="834995" y="201749"/>
                  </a:lnTo>
                  <a:lnTo>
                    <a:pt x="779422" y="174408"/>
                  </a:lnTo>
                  <a:lnTo>
                    <a:pt x="722955" y="148965"/>
                  </a:lnTo>
                  <a:lnTo>
                    <a:pt x="665659" y="125448"/>
                  </a:lnTo>
                  <a:lnTo>
                    <a:pt x="607600" y="103885"/>
                  </a:lnTo>
                  <a:lnTo>
                    <a:pt x="548844" y="84300"/>
                  </a:lnTo>
                  <a:lnTo>
                    <a:pt x="489458" y="66716"/>
                  </a:lnTo>
                  <a:lnTo>
                    <a:pt x="429511" y="51152"/>
                  </a:lnTo>
                  <a:lnTo>
                    <a:pt x="369071" y="37628"/>
                  </a:lnTo>
                  <a:lnTo>
                    <a:pt x="308208" y="26158"/>
                  </a:lnTo>
                  <a:lnTo>
                    <a:pt x="246992" y="16755"/>
                  </a:lnTo>
                  <a:lnTo>
                    <a:pt x="185492" y="9431"/>
                  </a:lnTo>
                  <a:lnTo>
                    <a:pt x="123779" y="4193"/>
                  </a:lnTo>
                  <a:lnTo>
                    <a:pt x="61925" y="104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311813" y="4273789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6019383" y="3546541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462252" y="2904049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2020-12-29T21:37:27Z</dcterms:modified>
</cp:coreProperties>
</file>