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5051" y="5076495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5051" y="425256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5051" y="342864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5051" y="260471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34489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40454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5051" y="5488458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5051" y="4664532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5051" y="3840606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5051" y="3016679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5051" y="2192753"/>
              <a:ext cx="5784840" cy="0"/>
            </a:xfrm>
            <a:custGeom>
              <a:avLst/>
              <a:pathLst>
                <a:path w="5784840" h="0">
                  <a:moveTo>
                    <a:pt x="0" y="0"/>
                  </a:moveTo>
                  <a:lnTo>
                    <a:pt x="5784840" y="0"/>
                  </a:lnTo>
                  <a:lnTo>
                    <a:pt x="5784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57998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710981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63963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216945" y="1790925"/>
              <a:ext cx="0" cy="3873605"/>
            </a:xfrm>
            <a:custGeom>
              <a:avLst/>
              <a:pathLst>
                <a:path w="0" h="3873605">
                  <a:moveTo>
                    <a:pt x="0" y="38736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171793" y="19218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996495" y="1932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821196" y="262465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645898" y="29657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70600" y="332252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95302" y="348812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120004" y="362984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944705" y="380946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769407" y="38333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594109" y="405746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418811" y="41192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43513" y="433018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068214" y="442410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892916" y="450485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17618" y="469765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7757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67021" y="487479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91723" y="50362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16425" y="50379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1127" y="514751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665829" y="523155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90530" y="52620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315232" y="52933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139934" y="536503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964636" y="539304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89338" y="540787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614039" y="54169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438741" y="541364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263443" y="542682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088145" y="542270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12847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737548" y="543753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62250" y="543506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386952" y="543918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695051" y="1966998"/>
              <a:ext cx="5521893" cy="3521459"/>
            </a:xfrm>
            <a:custGeom>
              <a:avLst/>
              <a:pathLst>
                <a:path w="5521893" h="3521459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  <a:lnTo>
                    <a:pt x="5521893" y="3521459"/>
                  </a:lnTo>
                  <a:lnTo>
                    <a:pt x="5346595" y="3521459"/>
                  </a:lnTo>
                  <a:lnTo>
                    <a:pt x="5171297" y="3521459"/>
                  </a:lnTo>
                  <a:lnTo>
                    <a:pt x="4995998" y="3521459"/>
                  </a:lnTo>
                  <a:lnTo>
                    <a:pt x="4820700" y="3521459"/>
                  </a:lnTo>
                  <a:lnTo>
                    <a:pt x="4645402" y="3521459"/>
                  </a:lnTo>
                  <a:lnTo>
                    <a:pt x="4470104" y="3521459"/>
                  </a:lnTo>
                  <a:lnTo>
                    <a:pt x="4294806" y="3521459"/>
                  </a:lnTo>
                  <a:lnTo>
                    <a:pt x="4119507" y="3521459"/>
                  </a:lnTo>
                  <a:lnTo>
                    <a:pt x="3944209" y="3521459"/>
                  </a:lnTo>
                  <a:lnTo>
                    <a:pt x="3768911" y="3521459"/>
                  </a:lnTo>
                  <a:lnTo>
                    <a:pt x="3593613" y="3521459"/>
                  </a:lnTo>
                  <a:lnTo>
                    <a:pt x="3418315" y="3521459"/>
                  </a:lnTo>
                  <a:lnTo>
                    <a:pt x="3243016" y="3521459"/>
                  </a:lnTo>
                  <a:lnTo>
                    <a:pt x="3067718" y="3521459"/>
                  </a:lnTo>
                  <a:lnTo>
                    <a:pt x="2892420" y="3521459"/>
                  </a:lnTo>
                  <a:lnTo>
                    <a:pt x="2717122" y="3521459"/>
                  </a:lnTo>
                  <a:lnTo>
                    <a:pt x="2541823" y="3521459"/>
                  </a:lnTo>
                  <a:lnTo>
                    <a:pt x="2366525" y="3521459"/>
                  </a:lnTo>
                  <a:lnTo>
                    <a:pt x="2191227" y="3521459"/>
                  </a:lnTo>
                  <a:lnTo>
                    <a:pt x="2015929" y="3521459"/>
                  </a:lnTo>
                  <a:lnTo>
                    <a:pt x="1840631" y="3521459"/>
                  </a:lnTo>
                  <a:lnTo>
                    <a:pt x="1665332" y="3521459"/>
                  </a:lnTo>
                  <a:lnTo>
                    <a:pt x="1490034" y="3521459"/>
                  </a:lnTo>
                  <a:lnTo>
                    <a:pt x="1314736" y="3521459"/>
                  </a:lnTo>
                  <a:lnTo>
                    <a:pt x="1139438" y="3521459"/>
                  </a:lnTo>
                  <a:lnTo>
                    <a:pt x="964140" y="3521459"/>
                  </a:lnTo>
                  <a:lnTo>
                    <a:pt x="788841" y="3521459"/>
                  </a:lnTo>
                  <a:lnTo>
                    <a:pt x="613543" y="3521459"/>
                  </a:lnTo>
                  <a:lnTo>
                    <a:pt x="438245" y="3521459"/>
                  </a:lnTo>
                  <a:lnTo>
                    <a:pt x="262947" y="3521459"/>
                  </a:lnTo>
                  <a:lnTo>
                    <a:pt x="87649" y="3521459"/>
                  </a:lnTo>
                  <a:lnTo>
                    <a:pt x="0" y="3521459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5051" y="1966998"/>
              <a:ext cx="5521893" cy="3515692"/>
            </a:xfrm>
            <a:custGeom>
              <a:avLst/>
              <a:pathLst>
                <a:path w="5521893" h="3515692">
                  <a:moveTo>
                    <a:pt x="0" y="3514456"/>
                  </a:moveTo>
                  <a:lnTo>
                    <a:pt x="87649" y="3515692"/>
                  </a:lnTo>
                  <a:lnTo>
                    <a:pt x="262947" y="3513220"/>
                  </a:lnTo>
                  <a:lnTo>
                    <a:pt x="438245" y="3500861"/>
                  </a:lnTo>
                  <a:lnTo>
                    <a:pt x="613543" y="3504981"/>
                  </a:lnTo>
                  <a:lnTo>
                    <a:pt x="788841" y="3491798"/>
                  </a:lnTo>
                  <a:lnTo>
                    <a:pt x="964140" y="3495094"/>
                  </a:lnTo>
                  <a:lnTo>
                    <a:pt x="1139438" y="3486031"/>
                  </a:lnTo>
                  <a:lnTo>
                    <a:pt x="1314736" y="3471200"/>
                  </a:lnTo>
                  <a:lnTo>
                    <a:pt x="1490034" y="3443186"/>
                  </a:lnTo>
                  <a:lnTo>
                    <a:pt x="1665332" y="3371505"/>
                  </a:lnTo>
                  <a:lnTo>
                    <a:pt x="1840631" y="3340196"/>
                  </a:lnTo>
                  <a:lnTo>
                    <a:pt x="2015929" y="3309710"/>
                  </a:lnTo>
                  <a:lnTo>
                    <a:pt x="2191227" y="3225670"/>
                  </a:lnTo>
                  <a:lnTo>
                    <a:pt x="2366525" y="3116088"/>
                  </a:lnTo>
                  <a:lnTo>
                    <a:pt x="2541823" y="3114440"/>
                  </a:lnTo>
                  <a:lnTo>
                    <a:pt x="2717122" y="2952950"/>
                  </a:lnTo>
                  <a:lnTo>
                    <a:pt x="2892420" y="2855727"/>
                  </a:lnTo>
                  <a:lnTo>
                    <a:pt x="3067718" y="2775806"/>
                  </a:lnTo>
                  <a:lnTo>
                    <a:pt x="3243016" y="2583008"/>
                  </a:lnTo>
                  <a:lnTo>
                    <a:pt x="3418315" y="2502263"/>
                  </a:lnTo>
                  <a:lnTo>
                    <a:pt x="3593613" y="2408335"/>
                  </a:lnTo>
                  <a:lnTo>
                    <a:pt x="3768911" y="2197410"/>
                  </a:lnTo>
                  <a:lnTo>
                    <a:pt x="3944209" y="2135616"/>
                  </a:lnTo>
                  <a:lnTo>
                    <a:pt x="4119507" y="1911508"/>
                  </a:lnTo>
                  <a:lnTo>
                    <a:pt x="4294806" y="1887614"/>
                  </a:lnTo>
                  <a:lnTo>
                    <a:pt x="4470104" y="1707998"/>
                  </a:lnTo>
                  <a:lnTo>
                    <a:pt x="4645402" y="1566283"/>
                  </a:lnTo>
                  <a:lnTo>
                    <a:pt x="4820700" y="1400674"/>
                  </a:lnTo>
                  <a:lnTo>
                    <a:pt x="4995998" y="1043914"/>
                  </a:lnTo>
                  <a:lnTo>
                    <a:pt x="5171297" y="702808"/>
                  </a:lnTo>
                  <a:lnTo>
                    <a:pt x="5346595" y="10711"/>
                  </a:lnTo>
                  <a:lnTo>
                    <a:pt x="5521893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695051" y="1790925"/>
              <a:ext cx="5784840" cy="3873605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70265" y="54467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83799" y="462284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83799" y="37989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83799" y="29749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83799" y="215106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660257" y="5488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660257" y="46645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0257" y="3840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660257" y="30166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660257" y="2192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957998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710981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463963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216945" y="56645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833687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86669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39651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092633" y="57254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20422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695051" y="1563049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2020-12-29T21:37:24Z</dcterms:modified>
</cp:coreProperties>
</file>