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951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72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2593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9611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4933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02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136754"/>
              <a:ext cx="56350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363039"/>
              <a:ext cx="5508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589325"/>
              <a:ext cx="51564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815611"/>
              <a:ext cx="485373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041897"/>
              <a:ext cx="400408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268183"/>
              <a:ext cx="38673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494469"/>
              <a:ext cx="36525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720755"/>
              <a:ext cx="34278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947041"/>
              <a:ext cx="341812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173327"/>
              <a:ext cx="340835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399613"/>
              <a:ext cx="330093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625899"/>
              <a:ext cx="31446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852185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078471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304757"/>
              <a:ext cx="303724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531043"/>
              <a:ext cx="290052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757329"/>
              <a:ext cx="289075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983615"/>
              <a:ext cx="27247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209901"/>
              <a:ext cx="25098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436187"/>
              <a:ext cx="248058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662473"/>
              <a:ext cx="240245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888758"/>
              <a:ext cx="23438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115044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6341330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016767" y="955278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14231" y="1181564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03917" y="14105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84023" y="1634136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0" y="186042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34481" y="2086708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59825" y="2312993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28161" y="2539279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29997" y="2765565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276807" y="29918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92576" y="3218137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11390" y="3444423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99855" y="3670709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4331" y="3896995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232447" y="4123281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50942" y="4349567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453192" y="4591373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43426" y="4812948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77403" y="504394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62550" y="5270231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033252" y="5496516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55123" y="5722855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6527" y="5949141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76994" y="61754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76994" y="6401713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96118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44933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8402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0288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356098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3093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2020-12-29T21:37:30Z</dcterms:modified>
</cp:coreProperties>
</file>