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322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386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50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54366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505690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467714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429737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391761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353784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315808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27783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239854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20187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354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41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820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2904" y="1847889"/>
              <a:ext cx="582057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904" y="2227655"/>
              <a:ext cx="4721342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904" y="2607420"/>
              <a:ext cx="2574594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904" y="2987185"/>
              <a:ext cx="1896623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904" y="3366951"/>
              <a:ext cx="168035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2904" y="3746716"/>
              <a:ext cx="167376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904" y="4126481"/>
              <a:ext cx="159102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904" y="4506247"/>
              <a:ext cx="158161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904" y="4886012"/>
              <a:ext cx="152049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904" y="5265777"/>
              <a:ext cx="146689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62" y="1961765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2176" y="234158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8439" y="2739515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40469" y="3119280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4195" y="349904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7613" y="387616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4865" y="4255877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5462" y="4635695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4341" y="5015460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10743" y="5395226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3799" y="53949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5954" y="50151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5954" y="46353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954" y="425846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5954" y="38759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5954" y="34975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311775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27366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3582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5954" y="19784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8110" y="543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8110" y="5056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8110" y="4677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8110" y="429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8110" y="3917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8110" y="3537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8110" y="315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8110" y="2778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8110" y="239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8110" y="201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2904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354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41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820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11827" y="57254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9232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870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50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654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2904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2020-12-29T21:37:25Z</dcterms:modified>
</cp:coreProperties>
</file>