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81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56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745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927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109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91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4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6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836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5018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200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136754"/>
              <a:ext cx="57805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363039"/>
              <a:ext cx="51293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1589325"/>
              <a:ext cx="495901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1815611"/>
              <a:ext cx="485882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041897"/>
              <a:ext cx="48287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268183"/>
              <a:ext cx="46083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494469"/>
              <a:ext cx="44180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2720755"/>
              <a:ext cx="437795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2947041"/>
              <a:ext cx="40172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173327"/>
              <a:ext cx="37768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399613"/>
              <a:ext cx="372677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3625899"/>
              <a:ext cx="352640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3852185"/>
              <a:ext cx="346629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078471"/>
              <a:ext cx="30455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304757"/>
              <a:ext cx="29854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531043"/>
              <a:ext cx="288524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4757329"/>
              <a:ext cx="286520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4983615"/>
              <a:ext cx="256466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209901"/>
              <a:ext cx="253460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436187"/>
              <a:ext cx="23843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5662473"/>
              <a:ext cx="23442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5888758"/>
              <a:ext cx="22440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2904" y="6115044"/>
              <a:ext cx="21639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2904" y="6341330"/>
              <a:ext cx="20537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82" y="955278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96" y="1181564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2209" y="1407850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7136" y="163413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652" y="186042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9034" y="2086708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7213" y="2312993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602" y="2539279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940" y="2765618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8413" y="29919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5172" y="321819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6343" y="3444423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9340" y="3670709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4337" y="389699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0211" y="4123281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1242" y="4343162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8165" y="4591373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8129" y="481765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7583" y="504394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7528" y="5270231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7255" y="5496516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7182" y="5722802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7000" y="5949088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6854" y="61753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6654" y="6401660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47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6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836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5018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200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514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331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5132" y="66398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95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773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2020-12-29T21:37:28Z</dcterms:modified>
</cp:coreProperties>
</file>