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47480" y="1905464"/>
              <a:ext cx="1415879" cy="1125803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91902" y="3696674"/>
              <a:ext cx="1455577" cy="1140375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91902" y="1905464"/>
              <a:ext cx="1455577" cy="1791209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647480" y="5178884"/>
              <a:ext cx="1139917" cy="798540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647480" y="3031268"/>
              <a:ext cx="1030780" cy="133462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1905465"/>
              <a:ext cx="1863220" cy="22504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678260" y="3031268"/>
              <a:ext cx="894989" cy="1334622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7063359" y="1905464"/>
              <a:ext cx="1306121" cy="1125803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601149" y="4365891"/>
              <a:ext cx="768332" cy="1088240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647480" y="4365891"/>
              <a:ext cx="1139917" cy="81299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328681" y="4155875"/>
              <a:ext cx="1863220" cy="1821549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787398" y="5454132"/>
              <a:ext cx="1582083" cy="523292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1902" y="4837049"/>
              <a:ext cx="1455577" cy="1140375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87398" y="4365891"/>
              <a:ext cx="813751" cy="1088240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573249" y="3031268"/>
              <a:ext cx="796231" cy="1334622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847097" y="2213788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847097" y="2418366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44914" y="2616056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4151" y="4012215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73476" y="4213451"/>
              <a:ext cx="89242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97589" y="4414619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02671" y="254649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16962" y="2751069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364779" y="294882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6081" y="5424091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14710" y="5628738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94145" y="3645101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28606" y="2876607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767453" y="3077843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672256" y="3609892"/>
              <a:ext cx="906997" cy="59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44267" y="3725735"/>
              <a:ext cx="562976" cy="59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227504" y="241495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790934" y="4732805"/>
              <a:ext cx="388762" cy="70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37628" y="4872280"/>
              <a:ext cx="695373" cy="730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758064" y="5014258"/>
              <a:ext cx="454502" cy="72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875931" y="4517809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25453" y="4718909"/>
              <a:ext cx="7839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70235" y="4923555"/>
              <a:ext cx="109440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05379" y="501323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72197" y="5561715"/>
              <a:ext cx="141248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221345" y="5762883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39438" y="5253242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54888" y="5454342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848723" y="4822669"/>
              <a:ext cx="691099" cy="58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65370" y="4936767"/>
              <a:ext cx="457805" cy="58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14255" y="3579134"/>
              <a:ext cx="714219" cy="79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688112" y="3735944"/>
              <a:ext cx="566506" cy="8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2020-12-22T12:24:42Z</dcterms:modified>
</cp:coreProperties>
</file>