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5051" y="5064390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5051" y="4216254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5051" y="3368118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5051" y="2519982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34489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4045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5051" y="5488458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5051" y="4640322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5051" y="3792186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5051" y="2944050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5051" y="2095914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57998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109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396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216945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171793" y="19218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96495" y="214575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821196" y="338742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645898" y="373346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470600" y="416431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95302" y="43339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120004" y="45612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44705" y="473087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69407" y="48089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94109" y="501923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18811" y="505316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43513" y="517190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68214" y="526350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92916" y="52431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17618" y="535849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536188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67021" y="535170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91723" y="541277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16425" y="54365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41127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65829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139934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438741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483893" y="1966998"/>
              <a:ext cx="4733051" cy="3521459"/>
            </a:xfrm>
            <a:custGeom>
              <a:avLst/>
              <a:pathLst>
                <a:path w="4733051" h="3521459">
                  <a:moveTo>
                    <a:pt x="0" y="3518067"/>
                  </a:moveTo>
                  <a:lnTo>
                    <a:pt x="701192" y="3518067"/>
                  </a:lnTo>
                  <a:lnTo>
                    <a:pt x="1227087" y="3518067"/>
                  </a:lnTo>
                  <a:lnTo>
                    <a:pt x="1402385" y="3518067"/>
                  </a:lnTo>
                  <a:lnTo>
                    <a:pt x="1577683" y="3514674"/>
                  </a:lnTo>
                  <a:lnTo>
                    <a:pt x="1752982" y="3490927"/>
                  </a:lnTo>
                  <a:lnTo>
                    <a:pt x="1928280" y="3429861"/>
                  </a:lnTo>
                  <a:lnTo>
                    <a:pt x="2103578" y="3440038"/>
                  </a:lnTo>
                  <a:lnTo>
                    <a:pt x="2278876" y="3436646"/>
                  </a:lnTo>
                  <a:lnTo>
                    <a:pt x="2454174" y="3321299"/>
                  </a:lnTo>
                  <a:lnTo>
                    <a:pt x="2629473" y="3341655"/>
                  </a:lnTo>
                  <a:lnTo>
                    <a:pt x="2804771" y="3250056"/>
                  </a:lnTo>
                  <a:lnTo>
                    <a:pt x="2980069" y="3131317"/>
                  </a:lnTo>
                  <a:lnTo>
                    <a:pt x="3155367" y="3097392"/>
                  </a:lnTo>
                  <a:lnTo>
                    <a:pt x="3330665" y="2887054"/>
                  </a:lnTo>
                  <a:lnTo>
                    <a:pt x="3505964" y="2809025"/>
                  </a:lnTo>
                  <a:lnTo>
                    <a:pt x="3681262" y="2639398"/>
                  </a:lnTo>
                  <a:lnTo>
                    <a:pt x="3856560" y="2412098"/>
                  </a:lnTo>
                  <a:lnTo>
                    <a:pt x="4031858" y="2242471"/>
                  </a:lnTo>
                  <a:lnTo>
                    <a:pt x="4207156" y="1811618"/>
                  </a:lnTo>
                  <a:lnTo>
                    <a:pt x="4382455" y="1465578"/>
                  </a:lnTo>
                  <a:lnTo>
                    <a:pt x="4557753" y="223907"/>
                  </a:lnTo>
                  <a:lnTo>
                    <a:pt x="4733051" y="0"/>
                  </a:lnTo>
                  <a:lnTo>
                    <a:pt x="4733051" y="3521459"/>
                  </a:lnTo>
                  <a:lnTo>
                    <a:pt x="4557753" y="3521459"/>
                  </a:lnTo>
                  <a:lnTo>
                    <a:pt x="4382455" y="3521459"/>
                  </a:lnTo>
                  <a:lnTo>
                    <a:pt x="4207156" y="3521459"/>
                  </a:lnTo>
                  <a:lnTo>
                    <a:pt x="4031858" y="3521459"/>
                  </a:lnTo>
                  <a:lnTo>
                    <a:pt x="3856560" y="3521459"/>
                  </a:lnTo>
                  <a:lnTo>
                    <a:pt x="3681262" y="3521459"/>
                  </a:lnTo>
                  <a:lnTo>
                    <a:pt x="3505964" y="3521459"/>
                  </a:lnTo>
                  <a:lnTo>
                    <a:pt x="3330665" y="3521459"/>
                  </a:lnTo>
                  <a:lnTo>
                    <a:pt x="3155367" y="3521459"/>
                  </a:lnTo>
                  <a:lnTo>
                    <a:pt x="2980069" y="3521459"/>
                  </a:lnTo>
                  <a:lnTo>
                    <a:pt x="2804771" y="3521459"/>
                  </a:lnTo>
                  <a:lnTo>
                    <a:pt x="2629473" y="3521459"/>
                  </a:lnTo>
                  <a:lnTo>
                    <a:pt x="2454174" y="3521459"/>
                  </a:lnTo>
                  <a:lnTo>
                    <a:pt x="2278876" y="3521459"/>
                  </a:lnTo>
                  <a:lnTo>
                    <a:pt x="2103578" y="3521459"/>
                  </a:lnTo>
                  <a:lnTo>
                    <a:pt x="1928280" y="3521459"/>
                  </a:lnTo>
                  <a:lnTo>
                    <a:pt x="1752982" y="3521459"/>
                  </a:lnTo>
                  <a:lnTo>
                    <a:pt x="1577683" y="3521459"/>
                  </a:lnTo>
                  <a:lnTo>
                    <a:pt x="1402385" y="3521459"/>
                  </a:lnTo>
                  <a:lnTo>
                    <a:pt x="1227087" y="3521459"/>
                  </a:lnTo>
                  <a:lnTo>
                    <a:pt x="701192" y="3521459"/>
                  </a:lnTo>
                  <a:lnTo>
                    <a:pt x="0" y="3521459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483893" y="1966998"/>
              <a:ext cx="4733051" cy="3518067"/>
            </a:xfrm>
            <a:custGeom>
              <a:avLst/>
              <a:pathLst>
                <a:path w="4733051" h="3518067">
                  <a:moveTo>
                    <a:pt x="0" y="3518067"/>
                  </a:moveTo>
                  <a:lnTo>
                    <a:pt x="701192" y="3518067"/>
                  </a:lnTo>
                  <a:lnTo>
                    <a:pt x="1227087" y="3518067"/>
                  </a:lnTo>
                  <a:lnTo>
                    <a:pt x="1402385" y="3518067"/>
                  </a:lnTo>
                  <a:lnTo>
                    <a:pt x="1577683" y="3514674"/>
                  </a:lnTo>
                  <a:lnTo>
                    <a:pt x="1752982" y="3490927"/>
                  </a:lnTo>
                  <a:lnTo>
                    <a:pt x="1928280" y="3429861"/>
                  </a:lnTo>
                  <a:lnTo>
                    <a:pt x="2103578" y="3440038"/>
                  </a:lnTo>
                  <a:lnTo>
                    <a:pt x="2278876" y="3436646"/>
                  </a:lnTo>
                  <a:lnTo>
                    <a:pt x="2454174" y="3321299"/>
                  </a:lnTo>
                  <a:lnTo>
                    <a:pt x="2629473" y="3341655"/>
                  </a:lnTo>
                  <a:lnTo>
                    <a:pt x="2804771" y="3250056"/>
                  </a:lnTo>
                  <a:lnTo>
                    <a:pt x="2980069" y="3131317"/>
                  </a:lnTo>
                  <a:lnTo>
                    <a:pt x="3155367" y="3097392"/>
                  </a:lnTo>
                  <a:lnTo>
                    <a:pt x="3330665" y="2887054"/>
                  </a:lnTo>
                  <a:lnTo>
                    <a:pt x="3505964" y="2809025"/>
                  </a:lnTo>
                  <a:lnTo>
                    <a:pt x="3681262" y="2639398"/>
                  </a:lnTo>
                  <a:lnTo>
                    <a:pt x="3856560" y="2412098"/>
                  </a:lnTo>
                  <a:lnTo>
                    <a:pt x="4031858" y="2242471"/>
                  </a:lnTo>
                  <a:lnTo>
                    <a:pt x="4207156" y="1811618"/>
                  </a:lnTo>
                  <a:lnTo>
                    <a:pt x="4382455" y="1465578"/>
                  </a:lnTo>
                  <a:lnTo>
                    <a:pt x="4557753" y="223907"/>
                  </a:lnTo>
                  <a:lnTo>
                    <a:pt x="47330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483893" y="1966998"/>
              <a:ext cx="4733051" cy="3518067"/>
            </a:xfrm>
            <a:custGeom>
              <a:avLst/>
              <a:pathLst>
                <a:path w="4733051" h="3518067">
                  <a:moveTo>
                    <a:pt x="0" y="3518067"/>
                  </a:moveTo>
                  <a:lnTo>
                    <a:pt x="701192" y="3518067"/>
                  </a:lnTo>
                  <a:lnTo>
                    <a:pt x="1227087" y="3518067"/>
                  </a:lnTo>
                  <a:lnTo>
                    <a:pt x="1402385" y="3518067"/>
                  </a:lnTo>
                  <a:lnTo>
                    <a:pt x="1577683" y="3514674"/>
                  </a:lnTo>
                  <a:lnTo>
                    <a:pt x="1752982" y="3490927"/>
                  </a:lnTo>
                  <a:lnTo>
                    <a:pt x="1928280" y="3429861"/>
                  </a:lnTo>
                  <a:lnTo>
                    <a:pt x="2103578" y="3440038"/>
                  </a:lnTo>
                  <a:lnTo>
                    <a:pt x="2278876" y="3436646"/>
                  </a:lnTo>
                  <a:lnTo>
                    <a:pt x="2454174" y="3321299"/>
                  </a:lnTo>
                  <a:lnTo>
                    <a:pt x="2629473" y="3341655"/>
                  </a:lnTo>
                  <a:lnTo>
                    <a:pt x="2804771" y="3250056"/>
                  </a:lnTo>
                  <a:lnTo>
                    <a:pt x="2980069" y="3131317"/>
                  </a:lnTo>
                  <a:lnTo>
                    <a:pt x="3155367" y="3097392"/>
                  </a:lnTo>
                  <a:lnTo>
                    <a:pt x="3330665" y="2887054"/>
                  </a:lnTo>
                  <a:lnTo>
                    <a:pt x="3505964" y="2809025"/>
                  </a:lnTo>
                  <a:lnTo>
                    <a:pt x="3681262" y="2639398"/>
                  </a:lnTo>
                  <a:lnTo>
                    <a:pt x="3856560" y="2412098"/>
                  </a:lnTo>
                  <a:lnTo>
                    <a:pt x="4031858" y="2242471"/>
                  </a:lnTo>
                  <a:lnTo>
                    <a:pt x="4207156" y="1811618"/>
                  </a:lnTo>
                  <a:lnTo>
                    <a:pt x="4382455" y="1465578"/>
                  </a:lnTo>
                  <a:lnTo>
                    <a:pt x="4557753" y="223907"/>
                  </a:lnTo>
                  <a:lnTo>
                    <a:pt x="4733051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570265" y="54467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45954" y="459863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45954" y="375049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45954" y="290235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83799" y="205422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660257" y="5488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60257" y="4640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660257" y="3792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60257" y="2944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60257" y="20959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57998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109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46396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216945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2833687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58666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39651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092633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20422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695051" y="1563049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2020-12-22T12:24:40Z</dcterms:modified>
</cp:coreProperties>
</file>