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54309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712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9993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2274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555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6571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885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2113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341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136754"/>
              <a:ext cx="535590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1363039"/>
              <a:ext cx="52336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589325"/>
              <a:ext cx="47689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815611"/>
              <a:ext cx="45733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041897"/>
              <a:ext cx="3595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268183"/>
              <a:ext cx="354614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494469"/>
              <a:ext cx="33504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720755"/>
              <a:ext cx="325267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947041"/>
              <a:ext cx="310593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173327"/>
              <a:ext cx="29836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3399613"/>
              <a:ext cx="2665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625899"/>
              <a:ext cx="251898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852185"/>
              <a:ext cx="23233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078471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304757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531043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757329"/>
              <a:ext cx="222551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983615"/>
              <a:ext cx="21276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209901"/>
              <a:ext cx="21032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5436187"/>
              <a:ext cx="20787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662473"/>
              <a:ext cx="17853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888758"/>
              <a:ext cx="173639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6115044"/>
              <a:ext cx="151628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6341330"/>
              <a:ext cx="146737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092208" y="955278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9310" y="1181564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23309" y="1407850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72270" y="1634136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6527" y="186042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397245" y="2086708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70912" y="2312993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64639" y="2539279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51353" y="2765565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8937" y="29918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9123" y="3218137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33087" y="3459996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6349" y="3686229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90700" y="3912568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17331" y="4138801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17331" y="4365140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17331" y="4591373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792875" y="4817712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95050" y="504394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670594" y="5270231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646138" y="5496516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52663" y="5722855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03751" y="5949141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83645" y="61753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34733" y="6401713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6571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885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21133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341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03559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8952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11810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3409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2020-12-22T12:24:44Z</dcterms:modified>
</cp:coreProperties>
</file>