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677467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662112" y="5131347"/>
              <a:ext cx="176842" cy="169215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161675" y="5769779"/>
              <a:ext cx="288226" cy="207645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14866" y="4425935"/>
              <a:ext cx="1485142" cy="805968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449901" y="4887286"/>
              <a:ext cx="245221" cy="244060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38954" y="5300563"/>
              <a:ext cx="132631" cy="11281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812032" y="4565200"/>
              <a:ext cx="278724" cy="32208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747193" y="4634224"/>
              <a:ext cx="634936" cy="447733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2130" y="5559793"/>
              <a:ext cx="429916" cy="417631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971586" y="5300563"/>
              <a:ext cx="132631" cy="11281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04218" y="5300563"/>
              <a:ext cx="132631" cy="11281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8185565" y="4887286"/>
              <a:ext cx="183915" cy="24406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328681" y="4425935"/>
              <a:ext cx="1186184" cy="1551489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5123" y="4887286"/>
              <a:ext cx="245221" cy="244060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236849" y="5300563"/>
              <a:ext cx="132631" cy="11281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838954" y="5413373"/>
              <a:ext cx="132631" cy="11281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971586" y="5413373"/>
              <a:ext cx="132631" cy="112810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449901" y="5131347"/>
              <a:ext cx="212210" cy="211519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2130" y="3620933"/>
              <a:ext cx="526063" cy="511953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944325" y="2833534"/>
              <a:ext cx="513056" cy="787399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14866" y="5231904"/>
              <a:ext cx="1485142" cy="745520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104218" y="5413373"/>
              <a:ext cx="132631" cy="112810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449901" y="5342866"/>
              <a:ext cx="212210" cy="211519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7193" y="2833534"/>
              <a:ext cx="665072" cy="787399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66877" y="1905465"/>
              <a:ext cx="725484" cy="928069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00008" y="4455541"/>
              <a:ext cx="747185" cy="760941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812047" y="4132886"/>
              <a:ext cx="415315" cy="432313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838954" y="5131347"/>
              <a:ext cx="176842" cy="169215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812047" y="5677862"/>
              <a:ext cx="349628" cy="299562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015796" y="5131347"/>
              <a:ext cx="176842" cy="169215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692362" y="1905464"/>
              <a:ext cx="677118" cy="92806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382130" y="5107359"/>
              <a:ext cx="429916" cy="452433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931095" y="3620933"/>
              <a:ext cx="438386" cy="51195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57381" y="2833534"/>
              <a:ext cx="456050" cy="787399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192639" y="5131347"/>
              <a:ext cx="176842" cy="169215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412266" y="2833534"/>
              <a:ext cx="532058" cy="787399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000008" y="2833534"/>
              <a:ext cx="747185" cy="841040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662112" y="5300563"/>
              <a:ext cx="176842" cy="169215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090756" y="4565200"/>
              <a:ext cx="278724" cy="322086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236849" y="5413373"/>
              <a:ext cx="132631" cy="112810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838954" y="5526183"/>
              <a:ext cx="132631" cy="1128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38954" y="5638994"/>
              <a:ext cx="132631" cy="112810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47193" y="3620933"/>
              <a:ext cx="634936" cy="518428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838954" y="5751804"/>
              <a:ext cx="132631" cy="112810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382130" y="4132886"/>
              <a:ext cx="429916" cy="487236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838954" y="5864614"/>
              <a:ext cx="132631" cy="112810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0344" y="4887286"/>
              <a:ext cx="245221" cy="244060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971586" y="5526183"/>
              <a:ext cx="132631" cy="112810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104218" y="5526183"/>
              <a:ext cx="132631" cy="112810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000008" y="3674575"/>
              <a:ext cx="747185" cy="780966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382130" y="4620123"/>
              <a:ext cx="429916" cy="487236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236849" y="5526183"/>
              <a:ext cx="132631" cy="112810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747193" y="5081958"/>
              <a:ext cx="634936" cy="447733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662112" y="5469778"/>
              <a:ext cx="176842" cy="169215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47193" y="4139361"/>
              <a:ext cx="634936" cy="494863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000008" y="1905465"/>
              <a:ext cx="1015678" cy="92806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161675" y="4887286"/>
              <a:ext cx="288226" cy="311468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434257" y="3620933"/>
              <a:ext cx="496837" cy="511953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227362" y="4132886"/>
              <a:ext cx="415315" cy="432313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449901" y="5554386"/>
              <a:ext cx="212210" cy="211519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71586" y="5638994"/>
              <a:ext cx="132631" cy="112810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449901" y="5765905"/>
              <a:ext cx="212210" cy="211519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812047" y="4565200"/>
              <a:ext cx="349628" cy="38515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62112" y="5638994"/>
              <a:ext cx="176842" cy="169215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747193" y="5529691"/>
              <a:ext cx="634936" cy="447733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023384" y="4132886"/>
              <a:ext cx="346096" cy="432313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000008" y="5216483"/>
              <a:ext cx="747185" cy="760941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71586" y="5751804"/>
              <a:ext cx="132631" cy="11281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971586" y="5864614"/>
              <a:ext cx="132631" cy="11281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015686" y="1905465"/>
              <a:ext cx="951190" cy="928069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913431" y="2833534"/>
              <a:ext cx="456050" cy="787399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104218" y="5638994"/>
              <a:ext cx="132631" cy="11281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161675" y="5510222"/>
              <a:ext cx="288226" cy="259556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236849" y="5638994"/>
              <a:ext cx="132631" cy="112810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08193" y="3620933"/>
              <a:ext cx="526063" cy="511953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42678" y="4132886"/>
              <a:ext cx="380706" cy="432313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104218" y="5751804"/>
              <a:ext cx="132631" cy="112810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812047" y="5335504"/>
              <a:ext cx="349628" cy="342357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104218" y="5864614"/>
              <a:ext cx="132631" cy="112810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161675" y="4565200"/>
              <a:ext cx="325178" cy="32208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812047" y="4950352"/>
              <a:ext cx="349628" cy="38515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236849" y="5751804"/>
              <a:ext cx="132631" cy="112810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236849" y="5864614"/>
              <a:ext cx="132631" cy="112810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328681" y="1905464"/>
              <a:ext cx="2671327" cy="252047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662112" y="5808209"/>
              <a:ext cx="176842" cy="169215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161675" y="5198754"/>
              <a:ext cx="288226" cy="311468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486853" y="4565200"/>
              <a:ext cx="325178" cy="32208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670296" y="5207513"/>
              <a:ext cx="160474" cy="16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179642" y="5857375"/>
              <a:ext cx="252292" cy="3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53890" y="4775440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71899" y="4991984"/>
              <a:ext cx="201225" cy="33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854175" y="5351099"/>
              <a:ext cx="102189" cy="11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07533" y="4710632"/>
              <a:ext cx="287722" cy="30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778950" y="4810709"/>
              <a:ext cx="571422" cy="91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410026" y="5732083"/>
              <a:ext cx="374125" cy="73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976030" y="5348003"/>
              <a:ext cx="123743" cy="17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01588" y="5324367"/>
              <a:ext cx="137890" cy="21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28997" y="5367052"/>
              <a:ext cx="83072" cy="22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84385" y="4997336"/>
              <a:ext cx="186276" cy="23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619113" y="514826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4376" y="4982973"/>
              <a:ext cx="206714" cy="510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44130" y="5348676"/>
              <a:ext cx="118070" cy="16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835464" y="5425788"/>
              <a:ext cx="139612" cy="29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856519" y="5483248"/>
              <a:ext cx="97502" cy="295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967405" y="5457944"/>
              <a:ext cx="140994" cy="22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482929" y="5190331"/>
              <a:ext cx="146155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447560" y="5251436"/>
              <a:ext cx="216892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376299" y="3839253"/>
              <a:ext cx="537725" cy="753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964086" y="3173823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12075" y="5551253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102772" y="5458106"/>
              <a:ext cx="135522" cy="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470555" y="5434791"/>
              <a:ext cx="170903" cy="26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773215" y="3177233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038589" y="2316089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016574" y="478260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828710" y="4309211"/>
              <a:ext cx="381989" cy="77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838951" y="5199945"/>
              <a:ext cx="176848" cy="30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839548" y="5805363"/>
              <a:ext cx="294624" cy="431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013545" y="5200355"/>
              <a:ext cx="181344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840778" y="2319499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379975" y="5303659"/>
              <a:ext cx="434227" cy="5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979551" y="3826910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451576" y="3189572"/>
              <a:ext cx="467660" cy="75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03178" y="5199694"/>
              <a:ext cx="155763" cy="31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476522" y="3177233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136834" y="3202349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658818" y="5368562"/>
              <a:ext cx="183430" cy="3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06320" y="4700927"/>
              <a:ext cx="247597" cy="506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34555" y="5459167"/>
              <a:ext cx="137220" cy="20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844575" y="5574250"/>
              <a:ext cx="121390" cy="16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851139" y="5685971"/>
              <a:ext cx="108262" cy="18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766977" y="3836503"/>
              <a:ext cx="595368" cy="84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847565" y="5800256"/>
              <a:ext cx="115411" cy="1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6412642" y="4340752"/>
              <a:ext cx="368891" cy="69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847454" y="5912981"/>
              <a:ext cx="115631" cy="15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962317" y="4994887"/>
              <a:ext cx="201273" cy="279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987370" y="5574132"/>
              <a:ext cx="101063" cy="16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099386" y="5567561"/>
              <a:ext cx="142295" cy="30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41439" y="4031400"/>
              <a:ext cx="664322" cy="65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488350" y="4763262"/>
              <a:ext cx="217475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374423" y="4897494"/>
              <a:ext cx="445329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236849" y="5566577"/>
              <a:ext cx="132631" cy="31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773597" y="5252414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678001" y="5509407"/>
              <a:ext cx="145063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659861" y="5569160"/>
              <a:ext cx="181344" cy="29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746483" y="4333382"/>
              <a:ext cx="63635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150821" y="2316020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159553" y="5004058"/>
              <a:ext cx="292470" cy="76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32057" y="3846079"/>
              <a:ext cx="501237" cy="59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249223" y="4315395"/>
              <a:ext cx="371595" cy="65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458442" y="5646849"/>
              <a:ext cx="195129" cy="25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964340" y="5677112"/>
              <a:ext cx="147122" cy="3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69795" y="5857866"/>
              <a:ext cx="172422" cy="26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807522" y="4721436"/>
              <a:ext cx="358676" cy="7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657395" y="5708964"/>
              <a:ext cx="186276" cy="29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847335" y="5599495"/>
              <a:ext cx="4346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793038" y="5804142"/>
              <a:ext cx="5432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8038239" y="4327241"/>
              <a:ext cx="316387" cy="42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040911" y="5554508"/>
              <a:ext cx="665378" cy="82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966768" y="5797669"/>
              <a:ext cx="142268" cy="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985398" y="5887932"/>
              <a:ext cx="105007" cy="2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981237" y="5931150"/>
              <a:ext cx="113328" cy="2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6246807" y="2215436"/>
              <a:ext cx="48895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6239031" y="2416673"/>
              <a:ext cx="5045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KOREA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7927984" y="3173755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103397" y="5662080"/>
              <a:ext cx="134273" cy="22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135276" y="5706338"/>
              <a:ext cx="70514" cy="21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182847" y="5613528"/>
              <a:ext cx="245882" cy="512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248738" y="5688452"/>
              <a:ext cx="108853" cy="134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08184" y="3831026"/>
              <a:ext cx="526082" cy="887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639761" y="4328708"/>
              <a:ext cx="386541" cy="39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102999" y="5791290"/>
              <a:ext cx="135069" cy="32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840867" y="5486233"/>
              <a:ext cx="291987" cy="40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117867" y="5910939"/>
              <a:ext cx="105333" cy="19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159457" y="4696570"/>
              <a:ext cx="329614" cy="58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876099" y="5080828"/>
              <a:ext cx="221523" cy="4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839688" y="5162137"/>
              <a:ext cx="294344" cy="42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234492" y="5796244"/>
              <a:ext cx="137347" cy="231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233607" y="5910499"/>
              <a:ext cx="139116" cy="203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516868" y="3112221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655474" y="5876462"/>
              <a:ext cx="190117" cy="31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159892" y="5331280"/>
              <a:ext cx="291792" cy="46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479323" y="4690172"/>
              <a:ext cx="340239" cy="69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2020-12-22T12:24:41Z</dcterms:modified>
</cp:coreProperties>
</file>