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95051" y="1790925"/>
              <a:ext cx="5784840" cy="38736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5051" y="5076495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5051" y="4252569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5051" y="3428643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5051" y="2604716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34489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587472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340454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95051" y="5488458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95051" y="4664532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5051" y="3840606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95051" y="3016679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95051" y="2192753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57998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710981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463963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216945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171793" y="192184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996495" y="193255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821196" y="262465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645898" y="296576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470600" y="332252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295302" y="348812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120004" y="362984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944705" y="380946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769407" y="383335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594109" y="405746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418811" y="411925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243513" y="433018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68214" y="442410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892916" y="450485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17618" y="469765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42320" y="477757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67021" y="487479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191723" y="503628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016425" y="503793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841127" y="514751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665829" y="523155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490530" y="526204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315232" y="529335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139934" y="536503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964636" y="539304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789338" y="540787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614039" y="541694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438741" y="541364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263443" y="542682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088145" y="542270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912847" y="543506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737548" y="543753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562250" y="543506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386952" y="543918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695051" y="1966998"/>
              <a:ext cx="5521893" cy="3521459"/>
            </a:xfrm>
            <a:custGeom>
              <a:avLst/>
              <a:pathLst>
                <a:path w="5521893" h="3521459">
                  <a:moveTo>
                    <a:pt x="0" y="3514456"/>
                  </a:moveTo>
                  <a:lnTo>
                    <a:pt x="87649" y="3515692"/>
                  </a:lnTo>
                  <a:lnTo>
                    <a:pt x="262947" y="3513220"/>
                  </a:lnTo>
                  <a:lnTo>
                    <a:pt x="438245" y="3500861"/>
                  </a:lnTo>
                  <a:lnTo>
                    <a:pt x="613543" y="3504981"/>
                  </a:lnTo>
                  <a:lnTo>
                    <a:pt x="788841" y="3491798"/>
                  </a:lnTo>
                  <a:lnTo>
                    <a:pt x="964140" y="3495094"/>
                  </a:lnTo>
                  <a:lnTo>
                    <a:pt x="1139438" y="3486031"/>
                  </a:lnTo>
                  <a:lnTo>
                    <a:pt x="1314736" y="3471200"/>
                  </a:lnTo>
                  <a:lnTo>
                    <a:pt x="1490034" y="3443186"/>
                  </a:lnTo>
                  <a:lnTo>
                    <a:pt x="1665332" y="3371505"/>
                  </a:lnTo>
                  <a:lnTo>
                    <a:pt x="1840631" y="3340196"/>
                  </a:lnTo>
                  <a:lnTo>
                    <a:pt x="2015929" y="3309710"/>
                  </a:lnTo>
                  <a:lnTo>
                    <a:pt x="2191227" y="3225670"/>
                  </a:lnTo>
                  <a:lnTo>
                    <a:pt x="2366525" y="3116088"/>
                  </a:lnTo>
                  <a:lnTo>
                    <a:pt x="2541823" y="3114440"/>
                  </a:lnTo>
                  <a:lnTo>
                    <a:pt x="2717122" y="2952950"/>
                  </a:lnTo>
                  <a:lnTo>
                    <a:pt x="2892420" y="2855727"/>
                  </a:lnTo>
                  <a:lnTo>
                    <a:pt x="3067718" y="2775806"/>
                  </a:lnTo>
                  <a:lnTo>
                    <a:pt x="3243016" y="2583008"/>
                  </a:lnTo>
                  <a:lnTo>
                    <a:pt x="3418315" y="2502263"/>
                  </a:lnTo>
                  <a:lnTo>
                    <a:pt x="3593613" y="2408335"/>
                  </a:lnTo>
                  <a:lnTo>
                    <a:pt x="3768911" y="2197410"/>
                  </a:lnTo>
                  <a:lnTo>
                    <a:pt x="3944209" y="2135616"/>
                  </a:lnTo>
                  <a:lnTo>
                    <a:pt x="4119507" y="1911508"/>
                  </a:lnTo>
                  <a:lnTo>
                    <a:pt x="4294806" y="1887614"/>
                  </a:lnTo>
                  <a:lnTo>
                    <a:pt x="4470104" y="1707998"/>
                  </a:lnTo>
                  <a:lnTo>
                    <a:pt x="4645402" y="1566283"/>
                  </a:lnTo>
                  <a:lnTo>
                    <a:pt x="4820700" y="1400674"/>
                  </a:lnTo>
                  <a:lnTo>
                    <a:pt x="4995998" y="1043914"/>
                  </a:lnTo>
                  <a:lnTo>
                    <a:pt x="5171297" y="702808"/>
                  </a:lnTo>
                  <a:lnTo>
                    <a:pt x="5346595" y="10711"/>
                  </a:lnTo>
                  <a:lnTo>
                    <a:pt x="5521893" y="0"/>
                  </a:lnTo>
                  <a:lnTo>
                    <a:pt x="5521893" y="3521459"/>
                  </a:lnTo>
                  <a:lnTo>
                    <a:pt x="5346595" y="3521459"/>
                  </a:lnTo>
                  <a:lnTo>
                    <a:pt x="5171297" y="3521459"/>
                  </a:lnTo>
                  <a:lnTo>
                    <a:pt x="4995998" y="3521459"/>
                  </a:lnTo>
                  <a:lnTo>
                    <a:pt x="4820700" y="3521459"/>
                  </a:lnTo>
                  <a:lnTo>
                    <a:pt x="4645402" y="3521459"/>
                  </a:lnTo>
                  <a:lnTo>
                    <a:pt x="4470104" y="3521459"/>
                  </a:lnTo>
                  <a:lnTo>
                    <a:pt x="4294806" y="3521459"/>
                  </a:lnTo>
                  <a:lnTo>
                    <a:pt x="4119507" y="3521459"/>
                  </a:lnTo>
                  <a:lnTo>
                    <a:pt x="3944209" y="3521459"/>
                  </a:lnTo>
                  <a:lnTo>
                    <a:pt x="3768911" y="3521459"/>
                  </a:lnTo>
                  <a:lnTo>
                    <a:pt x="3593613" y="3521459"/>
                  </a:lnTo>
                  <a:lnTo>
                    <a:pt x="3418315" y="3521459"/>
                  </a:lnTo>
                  <a:lnTo>
                    <a:pt x="3243016" y="3521459"/>
                  </a:lnTo>
                  <a:lnTo>
                    <a:pt x="3067718" y="3521459"/>
                  </a:lnTo>
                  <a:lnTo>
                    <a:pt x="2892420" y="3521459"/>
                  </a:lnTo>
                  <a:lnTo>
                    <a:pt x="2717122" y="3521459"/>
                  </a:lnTo>
                  <a:lnTo>
                    <a:pt x="2541823" y="3521459"/>
                  </a:lnTo>
                  <a:lnTo>
                    <a:pt x="2366525" y="3521459"/>
                  </a:lnTo>
                  <a:lnTo>
                    <a:pt x="2191227" y="3521459"/>
                  </a:lnTo>
                  <a:lnTo>
                    <a:pt x="2015929" y="3521459"/>
                  </a:lnTo>
                  <a:lnTo>
                    <a:pt x="1840631" y="3521459"/>
                  </a:lnTo>
                  <a:lnTo>
                    <a:pt x="1665332" y="3521459"/>
                  </a:lnTo>
                  <a:lnTo>
                    <a:pt x="1490034" y="3521459"/>
                  </a:lnTo>
                  <a:lnTo>
                    <a:pt x="1314736" y="3521459"/>
                  </a:lnTo>
                  <a:lnTo>
                    <a:pt x="1139438" y="3521459"/>
                  </a:lnTo>
                  <a:lnTo>
                    <a:pt x="964140" y="3521459"/>
                  </a:lnTo>
                  <a:lnTo>
                    <a:pt x="788841" y="3521459"/>
                  </a:lnTo>
                  <a:lnTo>
                    <a:pt x="613543" y="3521459"/>
                  </a:lnTo>
                  <a:lnTo>
                    <a:pt x="438245" y="3521459"/>
                  </a:lnTo>
                  <a:lnTo>
                    <a:pt x="262947" y="3521459"/>
                  </a:lnTo>
                  <a:lnTo>
                    <a:pt x="87649" y="3521459"/>
                  </a:lnTo>
                  <a:lnTo>
                    <a:pt x="0" y="3521459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695051" y="1966998"/>
              <a:ext cx="5521893" cy="3515692"/>
            </a:xfrm>
            <a:custGeom>
              <a:avLst/>
              <a:pathLst>
                <a:path w="5521893" h="3515692">
                  <a:moveTo>
                    <a:pt x="0" y="3514456"/>
                  </a:moveTo>
                  <a:lnTo>
                    <a:pt x="87649" y="3515692"/>
                  </a:lnTo>
                  <a:lnTo>
                    <a:pt x="262947" y="3513220"/>
                  </a:lnTo>
                  <a:lnTo>
                    <a:pt x="438245" y="3500861"/>
                  </a:lnTo>
                  <a:lnTo>
                    <a:pt x="613543" y="3504981"/>
                  </a:lnTo>
                  <a:lnTo>
                    <a:pt x="788841" y="3491798"/>
                  </a:lnTo>
                  <a:lnTo>
                    <a:pt x="964140" y="3495094"/>
                  </a:lnTo>
                  <a:lnTo>
                    <a:pt x="1139438" y="3486031"/>
                  </a:lnTo>
                  <a:lnTo>
                    <a:pt x="1314736" y="3471200"/>
                  </a:lnTo>
                  <a:lnTo>
                    <a:pt x="1490034" y="3443186"/>
                  </a:lnTo>
                  <a:lnTo>
                    <a:pt x="1665332" y="3371505"/>
                  </a:lnTo>
                  <a:lnTo>
                    <a:pt x="1840631" y="3340196"/>
                  </a:lnTo>
                  <a:lnTo>
                    <a:pt x="2015929" y="3309710"/>
                  </a:lnTo>
                  <a:lnTo>
                    <a:pt x="2191227" y="3225670"/>
                  </a:lnTo>
                  <a:lnTo>
                    <a:pt x="2366525" y="3116088"/>
                  </a:lnTo>
                  <a:lnTo>
                    <a:pt x="2541823" y="3114440"/>
                  </a:lnTo>
                  <a:lnTo>
                    <a:pt x="2717122" y="2952950"/>
                  </a:lnTo>
                  <a:lnTo>
                    <a:pt x="2892420" y="2855727"/>
                  </a:lnTo>
                  <a:lnTo>
                    <a:pt x="3067718" y="2775806"/>
                  </a:lnTo>
                  <a:lnTo>
                    <a:pt x="3243016" y="2583008"/>
                  </a:lnTo>
                  <a:lnTo>
                    <a:pt x="3418315" y="2502263"/>
                  </a:lnTo>
                  <a:lnTo>
                    <a:pt x="3593613" y="2408335"/>
                  </a:lnTo>
                  <a:lnTo>
                    <a:pt x="3768911" y="2197410"/>
                  </a:lnTo>
                  <a:lnTo>
                    <a:pt x="3944209" y="2135616"/>
                  </a:lnTo>
                  <a:lnTo>
                    <a:pt x="4119507" y="1911508"/>
                  </a:lnTo>
                  <a:lnTo>
                    <a:pt x="4294806" y="1887614"/>
                  </a:lnTo>
                  <a:lnTo>
                    <a:pt x="4470104" y="1707998"/>
                  </a:lnTo>
                  <a:lnTo>
                    <a:pt x="4645402" y="1566283"/>
                  </a:lnTo>
                  <a:lnTo>
                    <a:pt x="4820700" y="1400674"/>
                  </a:lnTo>
                  <a:lnTo>
                    <a:pt x="4995998" y="1043914"/>
                  </a:lnTo>
                  <a:lnTo>
                    <a:pt x="5171297" y="702808"/>
                  </a:lnTo>
                  <a:lnTo>
                    <a:pt x="5346595" y="10711"/>
                  </a:lnTo>
                  <a:lnTo>
                    <a:pt x="552189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695051" y="1966998"/>
              <a:ext cx="5521893" cy="3515692"/>
            </a:xfrm>
            <a:custGeom>
              <a:avLst/>
              <a:pathLst>
                <a:path w="5521893" h="3515692">
                  <a:moveTo>
                    <a:pt x="0" y="3514456"/>
                  </a:moveTo>
                  <a:lnTo>
                    <a:pt x="87649" y="3515692"/>
                  </a:lnTo>
                  <a:lnTo>
                    <a:pt x="262947" y="3513220"/>
                  </a:lnTo>
                  <a:lnTo>
                    <a:pt x="438245" y="3500861"/>
                  </a:lnTo>
                  <a:lnTo>
                    <a:pt x="613543" y="3504981"/>
                  </a:lnTo>
                  <a:lnTo>
                    <a:pt x="788841" y="3491798"/>
                  </a:lnTo>
                  <a:lnTo>
                    <a:pt x="964140" y="3495094"/>
                  </a:lnTo>
                  <a:lnTo>
                    <a:pt x="1139438" y="3486031"/>
                  </a:lnTo>
                  <a:lnTo>
                    <a:pt x="1314736" y="3471200"/>
                  </a:lnTo>
                  <a:lnTo>
                    <a:pt x="1490034" y="3443186"/>
                  </a:lnTo>
                  <a:lnTo>
                    <a:pt x="1665332" y="3371505"/>
                  </a:lnTo>
                  <a:lnTo>
                    <a:pt x="1840631" y="3340196"/>
                  </a:lnTo>
                  <a:lnTo>
                    <a:pt x="2015929" y="3309710"/>
                  </a:lnTo>
                  <a:lnTo>
                    <a:pt x="2191227" y="3225670"/>
                  </a:lnTo>
                  <a:lnTo>
                    <a:pt x="2366525" y="3116088"/>
                  </a:lnTo>
                  <a:lnTo>
                    <a:pt x="2541823" y="3114440"/>
                  </a:lnTo>
                  <a:lnTo>
                    <a:pt x="2717122" y="2952950"/>
                  </a:lnTo>
                  <a:lnTo>
                    <a:pt x="2892420" y="2855727"/>
                  </a:lnTo>
                  <a:lnTo>
                    <a:pt x="3067718" y="2775806"/>
                  </a:lnTo>
                  <a:lnTo>
                    <a:pt x="3243016" y="2583008"/>
                  </a:lnTo>
                  <a:lnTo>
                    <a:pt x="3418315" y="2502263"/>
                  </a:lnTo>
                  <a:lnTo>
                    <a:pt x="3593613" y="2408335"/>
                  </a:lnTo>
                  <a:lnTo>
                    <a:pt x="3768911" y="2197410"/>
                  </a:lnTo>
                  <a:lnTo>
                    <a:pt x="3944209" y="2135616"/>
                  </a:lnTo>
                  <a:lnTo>
                    <a:pt x="4119507" y="1911508"/>
                  </a:lnTo>
                  <a:lnTo>
                    <a:pt x="4294806" y="1887614"/>
                  </a:lnTo>
                  <a:lnTo>
                    <a:pt x="4470104" y="1707998"/>
                  </a:lnTo>
                  <a:lnTo>
                    <a:pt x="4645402" y="1566283"/>
                  </a:lnTo>
                  <a:lnTo>
                    <a:pt x="4820700" y="1400674"/>
                  </a:lnTo>
                  <a:lnTo>
                    <a:pt x="4995998" y="1043914"/>
                  </a:lnTo>
                  <a:lnTo>
                    <a:pt x="5171297" y="702808"/>
                  </a:lnTo>
                  <a:lnTo>
                    <a:pt x="5346595" y="10711"/>
                  </a:lnTo>
                  <a:lnTo>
                    <a:pt x="5521893" y="0"/>
                  </a:lnTo>
                </a:path>
              </a:pathLst>
            </a:custGeom>
            <a:ln w="54202" cap="flat">
              <a:solidFill>
                <a:srgbClr val="0000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695051" y="1790925"/>
              <a:ext cx="5784840" cy="387360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70265" y="54467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83799" y="462284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383799" y="37989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383799" y="2974933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383799" y="215106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2660257" y="5488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660257" y="46645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660257" y="3840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660257" y="30166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660257" y="21927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957998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710981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463963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216945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2833687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586669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339651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092633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2042281" y="36769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695051" y="1563049"/>
              <a:ext cx="1304612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Publication.Years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2020-12-22T12:24:35Z</dcterms:modified>
</cp:coreProperties>
</file>