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505" y="2840047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8811" y="4269397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838433" y="3344452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252" y="2861785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2020-12-22T12:24:40Z</dcterms:modified>
</cp:coreProperties>
</file>