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42904" y="876525"/>
              <a:ext cx="5936987" cy="57024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04381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4563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04745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04927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051096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052916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42904" y="6443159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42904" y="6216873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42904" y="5990587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42904" y="576430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42904" y="5538015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42904" y="5311729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42904" y="5085443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542904" y="4859157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542904" y="463287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542904" y="440658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542904" y="418030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542904" y="395401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542904" y="372772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542904" y="350144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542904" y="327515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542904" y="304887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542904" y="282258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542904" y="259629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42904" y="237001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542904" y="214372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542904" y="191744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542904" y="169115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542904" y="146486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542904" y="123858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542904" y="101229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542904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54472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54654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54836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550186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552006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542904" y="910468"/>
              <a:ext cx="582057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542904" y="1136754"/>
              <a:ext cx="578050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542904" y="1363039"/>
              <a:ext cx="5129320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542904" y="1589325"/>
              <a:ext cx="4959010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542904" y="1815611"/>
              <a:ext cx="4858828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542904" y="2041897"/>
              <a:ext cx="482877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542904" y="2268183"/>
              <a:ext cx="460837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542904" y="2494469"/>
              <a:ext cx="4418027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542904" y="2720755"/>
              <a:ext cx="4377954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542904" y="2947041"/>
              <a:ext cx="401729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542904" y="3173327"/>
              <a:ext cx="377686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542904" y="3399613"/>
              <a:ext cx="3726771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542904" y="3625899"/>
              <a:ext cx="3526407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542904" y="3852185"/>
              <a:ext cx="3466298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542904" y="4078471"/>
              <a:ext cx="304553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2542904" y="4304757"/>
              <a:ext cx="2985424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542904" y="4531043"/>
              <a:ext cx="288524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2542904" y="4757329"/>
              <a:ext cx="286520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2542904" y="4983615"/>
              <a:ext cx="2564660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542904" y="5209901"/>
              <a:ext cx="2534605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542904" y="5436187"/>
              <a:ext cx="238433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2542904" y="5662473"/>
              <a:ext cx="234425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2542904" y="5888758"/>
              <a:ext cx="2244077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2542904" y="6115044"/>
              <a:ext cx="2163931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2542904" y="6341330"/>
              <a:ext cx="2053731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7793282" y="955278"/>
              <a:ext cx="56018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PLOS ONE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6657196" y="1181564"/>
              <a:ext cx="165619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FRONTIERS IN MICROBIOLOGY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512209" y="1407850"/>
              <a:ext cx="214999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LWT FOOD SCIENCE AND TECHNOLOGY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6227136" y="1634136"/>
              <a:ext cx="126476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BENEFICIAL MICROBES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970652" y="1860422"/>
              <a:ext cx="242106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PROBIOTICS AND ANTIMICROBIAL PROTEINS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139034" y="2086708"/>
              <a:ext cx="122262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GASTROENTEROLOGY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557213" y="2312993"/>
              <a:ext cx="158404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DAIRY SCIENCE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6330602" y="2539279"/>
              <a:ext cx="62031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NUTRIENTS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814940" y="2765618"/>
              <a:ext cx="209590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APPLIED MICROBIOLOGY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948413" y="2991904"/>
              <a:ext cx="260177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APPLIED AND ENVIRONMENTAL MICROBIOLOGY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455172" y="3218190"/>
              <a:ext cx="2854576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INTERNATIONAL JOURNAL OF FOOD MICROBIOLOGY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766343" y="3444423"/>
              <a:ext cx="249331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CLINICAL GASTROENTEROLOGY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5029340" y="3670709"/>
              <a:ext cx="102995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POULTRY SCIENCE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144337" y="3896995"/>
              <a:ext cx="185484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FUNCTIONAL FOODS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910211" y="4123281"/>
              <a:ext cx="16682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FISH SHELLFISH IMMUNOLOGY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681242" y="4343162"/>
              <a:ext cx="837068" cy="867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AQUACULTURE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5438165" y="4591373"/>
              <a:ext cx="184309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FOOD RESEARCH INTERNATIONAL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418129" y="4817659"/>
              <a:ext cx="11564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SCIENTIFIC REPORTS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117583" y="5043945"/>
              <a:ext cx="257213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APPLIED MICROBIOLOGY AND BIOTECHNOLOGY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087528" y="5270231"/>
              <a:ext cx="176465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BRITISH JOURNAL OF NUTRITION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937255" y="5496516"/>
              <a:ext cx="236109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WORLD JOURNAL OF GASTROENTEROLOGY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897182" y="5722802"/>
              <a:ext cx="176486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INTERNATIONAL DAIRY JOURNAL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797000" y="5949088"/>
              <a:ext cx="223458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ANNALS OF NUTRITION AND METABOLISM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716854" y="6175374"/>
              <a:ext cx="163237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ANIMAL SCIENCE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606654" y="6401660"/>
              <a:ext cx="341507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PEDIATRIC GASTROENTEROLOGY AND NUTRITION</a:t>
              </a:r>
            </a:p>
          </p:txBody>
        </p:sp>
        <p:sp>
          <p:nvSpPr>
            <p:cNvPr id="93" name="rc93"/>
            <p:cNvSpPr/>
            <p:nvPr/>
          </p:nvSpPr>
          <p:spPr>
            <a:xfrm>
              <a:off x="2542904" y="876525"/>
              <a:ext cx="5936987" cy="57024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2383799" y="640146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383799" y="6176546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383799" y="594889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383799" y="572397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383799" y="549768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383799" y="527003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383799" y="504369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383799" y="481741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383799" y="459254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383799" y="436489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383799" y="413860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383799" y="3913686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383799" y="36860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383799" y="346111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383799" y="323482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2383799" y="300717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445954" y="2780838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445954" y="2554552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2445954" y="2331103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445954" y="210203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445954" y="187716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2445954" y="165082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445954" y="142317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2445954" y="119825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2445954" y="97196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9" name="pl119"/>
            <p:cNvSpPr/>
            <p:nvPr/>
          </p:nvSpPr>
          <p:spPr>
            <a:xfrm>
              <a:off x="2508110" y="64431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2508110" y="62168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508110" y="59905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2508110" y="57643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508110" y="55380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508110" y="53117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508110" y="50854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2508110" y="48591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508110" y="4632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2508110" y="44065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2508110" y="4180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2508110" y="39540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2508110" y="37277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2508110" y="35014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2508110" y="32751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2508110" y="30488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2508110" y="2822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2508110" y="25962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508110" y="2370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508110" y="2143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2508110" y="19174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2508110" y="16911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2508110" y="14648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2508110" y="12385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2508110" y="10122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2542904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3544725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4546545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5548365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6550186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7552006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tx150"/>
            <p:cNvSpPr/>
            <p:nvPr/>
          </p:nvSpPr>
          <p:spPr>
            <a:xfrm>
              <a:off x="2511827" y="663986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3451491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4453312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5455132" y="6639815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6456952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7458773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5286227" y="6779864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2542904" y="646521"/>
              <a:ext cx="97825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Source.Titles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2020-12-22T12:24:38Z</dcterms:modified>
</cp:coreProperties>
</file>