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7851" y="504672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7851" y="420979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7851" y="337287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7851" y="253594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39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754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7851" y="546518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7851" y="462825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7851" y="3791334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7851" y="295441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7851" y="211748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36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243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250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581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429" y="19451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4422" y="216606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1415" y="339132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8407" y="37327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5400" y="415794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2393" y="43253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9385" y="45496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6378" y="47170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3371" y="479401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60363" y="500156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7356" y="50350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4349" y="51522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1342" y="52426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8334" y="5222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5327" y="53363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396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9312" y="53296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6305" y="53899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3298" y="541333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30290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7283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18261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06232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151384" y="1990273"/>
              <a:ext cx="5481197" cy="3474908"/>
            </a:xfrm>
            <a:custGeom>
              <a:avLst/>
              <a:pathLst>
                <a:path w="5481197" h="3474908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  <a:lnTo>
                    <a:pt x="5481197" y="3474908"/>
                  </a:lnTo>
                  <a:lnTo>
                    <a:pt x="5278189" y="3474908"/>
                  </a:lnTo>
                  <a:lnTo>
                    <a:pt x="5075182" y="3474908"/>
                  </a:lnTo>
                  <a:lnTo>
                    <a:pt x="4872175" y="3474908"/>
                  </a:lnTo>
                  <a:lnTo>
                    <a:pt x="4669167" y="3474908"/>
                  </a:lnTo>
                  <a:lnTo>
                    <a:pt x="4466160" y="3474908"/>
                  </a:lnTo>
                  <a:lnTo>
                    <a:pt x="4263153" y="3474908"/>
                  </a:lnTo>
                  <a:lnTo>
                    <a:pt x="4060145" y="3474908"/>
                  </a:lnTo>
                  <a:lnTo>
                    <a:pt x="3857138" y="3474908"/>
                  </a:lnTo>
                  <a:lnTo>
                    <a:pt x="3654131" y="3474908"/>
                  </a:lnTo>
                  <a:lnTo>
                    <a:pt x="3451124" y="3474908"/>
                  </a:lnTo>
                  <a:lnTo>
                    <a:pt x="3248116" y="3474908"/>
                  </a:lnTo>
                  <a:lnTo>
                    <a:pt x="3045109" y="3474908"/>
                  </a:lnTo>
                  <a:lnTo>
                    <a:pt x="2842102" y="3474908"/>
                  </a:lnTo>
                  <a:lnTo>
                    <a:pt x="2639094" y="3474908"/>
                  </a:lnTo>
                  <a:lnTo>
                    <a:pt x="2436087" y="3474908"/>
                  </a:lnTo>
                  <a:lnTo>
                    <a:pt x="2233080" y="3474908"/>
                  </a:lnTo>
                  <a:lnTo>
                    <a:pt x="2030072" y="3474908"/>
                  </a:lnTo>
                  <a:lnTo>
                    <a:pt x="1827065" y="3474908"/>
                  </a:lnTo>
                  <a:lnTo>
                    <a:pt x="1624058" y="3474908"/>
                  </a:lnTo>
                  <a:lnTo>
                    <a:pt x="1421051" y="3474908"/>
                  </a:lnTo>
                  <a:lnTo>
                    <a:pt x="812029" y="3474908"/>
                  </a:lnTo>
                  <a:lnTo>
                    <a:pt x="0" y="347490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113065" y="54234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88754" y="45865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8754" y="374964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88754" y="29127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07579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203057" y="5465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03057" y="4628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03057" y="3791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03057" y="2954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03057" y="2117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4236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7243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6025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6325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41805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4812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4781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5082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15850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237851" y="1588652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2021-01-03T09:41:28Z</dcterms:modified>
</cp:coreProperties>
</file>