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3886200" y="1691482"/>
            <a:ext cx="7315200" cy="7315200"/>
            <a:chOff x="3886200" y="1691482"/>
            <a:chExt cx="7315200" cy="7315200"/>
          </a:xfrm>
        </p:grpSpPr>
        <p:sp>
          <p:nvSpPr>
            <p:cNvPr id="3" name="rc3"/>
            <p:cNvSpPr/>
            <p:nvPr/>
          </p:nvSpPr>
          <p:spPr>
            <a:xfrm>
              <a:off x="3886200" y="1691481"/>
              <a:ext cx="7315199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3886200" y="1691481"/>
              <a:ext cx="7315199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280423" y="1986981"/>
              <a:ext cx="6851387" cy="66168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454732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803349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0151967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280423" y="844624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280423" y="818367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280423" y="792110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80423" y="765852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80423" y="7395957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80423" y="713338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80423" y="687081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80423" y="660824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80423" y="634567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280423" y="608309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280423" y="5820527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280423" y="555795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280423" y="529538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280423" y="503281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280423" y="477024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80423" y="450766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280423" y="424509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280423" y="398252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280423" y="371995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280423" y="3457383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280423" y="319481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280423" y="293223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280423" y="266966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280423" y="240709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280423" y="214452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280423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629041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8977658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4280423" y="2026367"/>
              <a:ext cx="6717046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4280423" y="2288939"/>
              <a:ext cx="5636682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4280423" y="2551510"/>
              <a:ext cx="5166958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4280423" y="2814082"/>
              <a:ext cx="4556318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4280423" y="3076654"/>
              <a:ext cx="4415401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280423" y="3339225"/>
              <a:ext cx="4274484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280423" y="3601797"/>
              <a:ext cx="4133567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280423" y="3864369"/>
              <a:ext cx="3428981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280423" y="4126940"/>
              <a:ext cx="3428981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280423" y="4389512"/>
              <a:ext cx="3053203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280423" y="4652084"/>
              <a:ext cx="2818341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280423" y="4914655"/>
              <a:ext cx="2583479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4280423" y="5177227"/>
              <a:ext cx="2536507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280423" y="5439799"/>
              <a:ext cx="2536507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4280423" y="5702370"/>
              <a:ext cx="2301645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280423" y="5964942"/>
              <a:ext cx="2301645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280423" y="6227514"/>
              <a:ext cx="2254673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4280423" y="6490085"/>
              <a:ext cx="2254673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280423" y="6752657"/>
              <a:ext cx="2207700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280423" y="7015229"/>
              <a:ext cx="1972838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4280423" y="7277800"/>
              <a:ext cx="1784949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4280423" y="7540372"/>
              <a:ext cx="1597060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4280423" y="7802944"/>
              <a:ext cx="1550087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4280423" y="8065515"/>
              <a:ext cx="1456142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4280423" y="8328087"/>
              <a:ext cx="1315225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9206231" y="2087506"/>
              <a:ext cx="165619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FRONTIERS IN MICROBIOLOGY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8878773" y="2350130"/>
              <a:ext cx="903286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FOOD FUNCTION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7644127" y="2612649"/>
              <a:ext cx="166820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FISH SHELLFISH IMMUNOLOGY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8141515" y="2875221"/>
              <a:ext cx="56018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PLOS ONE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6976732" y="3137792"/>
              <a:ext cx="158404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JOURNAL OF DAIRY SCIENCE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5806020" y="3400417"/>
              <a:ext cx="261384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APPLIED MICROBIOLOGY AND BIOTECHNOLOGY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6424097" y="3662936"/>
              <a:ext cx="185484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JOURNAL OF FUNCTIONAL FOODS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6737291" y="3919103"/>
              <a:ext cx="837068" cy="867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AQUACULTURE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6417951" y="4188079"/>
              <a:ext cx="115640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SCIENTIFIC REPORTS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7468671" y="4466170"/>
              <a:ext cx="236109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WORLD JOURNAL OF GASTROENTEROLOGY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7233810" y="4728742"/>
              <a:ext cx="282482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JOURNAL OF AGRICULTURAL AND FOOD CHEMISTRY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6998948" y="4991314"/>
              <a:ext cx="238522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PROBIOTICS AND ANTIMICROBIAL PROTEINS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6951976" y="5253938"/>
              <a:ext cx="62031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NUTRIENTS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6951976" y="5516457"/>
              <a:ext cx="102402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POULTRY SCIENCE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6717114" y="5779029"/>
              <a:ext cx="1541912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JOURNAL OF FOOD SCIENCE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6717114" y="6041600"/>
              <a:ext cx="2132159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LWT FOOD SCIENCE AND TECHNOLOGY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6670141" y="6299461"/>
              <a:ext cx="1451663" cy="850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AQUACULTURE RESEARCH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6670141" y="6566744"/>
              <a:ext cx="205408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JOURNAL OF APPLIED MICROBIOLOGY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623169" y="6829368"/>
              <a:ext cx="530009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MEDICINE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6388307" y="7091887"/>
              <a:ext cx="124088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BENEFICIAL MICROBES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6200418" y="7354459"/>
              <a:ext cx="3373205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INTERNATIONAL JOURNAL OF BIOLOGICAL MACROMOLECULES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6012528" y="7617030"/>
              <a:ext cx="296356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JOURNAL OF GASTROENTEROLOGY AND HEPATOLOGY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5965556" y="7879602"/>
              <a:ext cx="303560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JOURNAL OF THE SCIENCE OF FOOD AND AGRICULTURE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5871611" y="8142174"/>
              <a:ext cx="287320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INTERNATIONAL JOURNAL OF MOLECULAR SCIENCES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5730694" y="8404745"/>
              <a:ext cx="291555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ASIAN AUSTRALASIAN JOURNAL OF ANIMAL SCIENCES</a:t>
              </a:r>
            </a:p>
          </p:txBody>
        </p:sp>
        <p:sp>
          <p:nvSpPr>
            <p:cNvPr id="87" name="rc87"/>
            <p:cNvSpPr/>
            <p:nvPr/>
          </p:nvSpPr>
          <p:spPr>
            <a:xfrm>
              <a:off x="4280423" y="1986981"/>
              <a:ext cx="6851387" cy="6616805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tx88"/>
            <p:cNvSpPr/>
            <p:nvPr/>
          </p:nvSpPr>
          <p:spPr>
            <a:xfrm>
              <a:off x="4121317" y="840455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121317" y="8143345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121317" y="787940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4121317" y="761820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121317" y="7355630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4121317" y="709169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4121317" y="6829068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121317" y="6566496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4121317" y="6305343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4121317" y="604140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121317" y="577883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121317" y="5517628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121317" y="525369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4121317" y="4992485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4121317" y="4729913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4121317" y="4465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4183473" y="4203351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4183473" y="3940780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4183473" y="3681046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4183473" y="341569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4183473" y="3154538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4183473" y="289191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4183473" y="262797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4183473" y="2366768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4183473" y="210419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13" name="pl113"/>
            <p:cNvSpPr/>
            <p:nvPr/>
          </p:nvSpPr>
          <p:spPr>
            <a:xfrm>
              <a:off x="4245628" y="84462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4245628" y="81836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4245628" y="79211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4245628" y="76585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4245628" y="73959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4245628" y="71333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4245628" y="68708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4245628" y="66082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4245628" y="63456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4245628" y="60830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4245628" y="58205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4245628" y="55579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4245628" y="52953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4245628" y="50328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4245628" y="47702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4245628" y="45076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4245628" y="42450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4245628" y="39825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4245628" y="37199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4245628" y="34573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4245628" y="31948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4245628" y="29322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4245628" y="26696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4245628" y="24070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4245628" y="21445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4280423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6629041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8977658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tx141"/>
            <p:cNvSpPr/>
            <p:nvPr/>
          </p:nvSpPr>
          <p:spPr>
            <a:xfrm>
              <a:off x="4249345" y="866472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6566885" y="866472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8884425" y="866472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7480946" y="8804721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Record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4280423" y="1756977"/>
              <a:ext cx="978254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Source.Titles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7</cp:revision>
  <dcterms:created xsi:type="dcterms:W3CDTF">2015-07-14T21:05:00Z</dcterms:created>
  <dcterms:modified xsi:type="dcterms:W3CDTF">2021-01-03T09:41:31Z</dcterms:modified>
</cp:coreProperties>
</file>