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2023549" y="1590617"/>
              <a:ext cx="6913543" cy="40483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3149834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5402404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7654974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023549" y="5342710"/>
              <a:ext cx="6913543" cy="0"/>
            </a:xfrm>
            <a:custGeom>
              <a:avLst/>
              <a:pathLst>
                <a:path w="6913543" h="0">
                  <a:moveTo>
                    <a:pt x="0" y="0"/>
                  </a:moveTo>
                  <a:lnTo>
                    <a:pt x="6913543" y="0"/>
                  </a:lnTo>
                  <a:lnTo>
                    <a:pt x="69135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023549" y="4849013"/>
              <a:ext cx="6913543" cy="0"/>
            </a:xfrm>
            <a:custGeom>
              <a:avLst/>
              <a:pathLst>
                <a:path w="6913543" h="0">
                  <a:moveTo>
                    <a:pt x="0" y="0"/>
                  </a:moveTo>
                  <a:lnTo>
                    <a:pt x="6913543" y="0"/>
                  </a:lnTo>
                  <a:lnTo>
                    <a:pt x="69135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023549" y="4355317"/>
              <a:ext cx="6913543" cy="0"/>
            </a:xfrm>
            <a:custGeom>
              <a:avLst/>
              <a:pathLst>
                <a:path w="6913543" h="0">
                  <a:moveTo>
                    <a:pt x="0" y="0"/>
                  </a:moveTo>
                  <a:lnTo>
                    <a:pt x="6913543" y="0"/>
                  </a:lnTo>
                  <a:lnTo>
                    <a:pt x="69135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023549" y="3861620"/>
              <a:ext cx="6913543" cy="0"/>
            </a:xfrm>
            <a:custGeom>
              <a:avLst/>
              <a:pathLst>
                <a:path w="6913543" h="0">
                  <a:moveTo>
                    <a:pt x="0" y="0"/>
                  </a:moveTo>
                  <a:lnTo>
                    <a:pt x="6913543" y="0"/>
                  </a:lnTo>
                  <a:lnTo>
                    <a:pt x="69135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023549" y="3367924"/>
              <a:ext cx="6913543" cy="0"/>
            </a:xfrm>
            <a:custGeom>
              <a:avLst/>
              <a:pathLst>
                <a:path w="6913543" h="0">
                  <a:moveTo>
                    <a:pt x="0" y="0"/>
                  </a:moveTo>
                  <a:lnTo>
                    <a:pt x="6913543" y="0"/>
                  </a:lnTo>
                  <a:lnTo>
                    <a:pt x="69135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023549" y="2874227"/>
              <a:ext cx="6913543" cy="0"/>
            </a:xfrm>
            <a:custGeom>
              <a:avLst/>
              <a:pathLst>
                <a:path w="6913543" h="0">
                  <a:moveTo>
                    <a:pt x="0" y="0"/>
                  </a:moveTo>
                  <a:lnTo>
                    <a:pt x="6913543" y="0"/>
                  </a:lnTo>
                  <a:lnTo>
                    <a:pt x="69135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023549" y="2380531"/>
              <a:ext cx="6913543" cy="0"/>
            </a:xfrm>
            <a:custGeom>
              <a:avLst/>
              <a:pathLst>
                <a:path w="6913543" h="0">
                  <a:moveTo>
                    <a:pt x="0" y="0"/>
                  </a:moveTo>
                  <a:lnTo>
                    <a:pt x="6913543" y="0"/>
                  </a:lnTo>
                  <a:lnTo>
                    <a:pt x="69135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2023549" y="1886835"/>
              <a:ext cx="6913543" cy="0"/>
            </a:xfrm>
            <a:custGeom>
              <a:avLst/>
              <a:pathLst>
                <a:path w="6913543" h="0">
                  <a:moveTo>
                    <a:pt x="0" y="0"/>
                  </a:moveTo>
                  <a:lnTo>
                    <a:pt x="6913543" y="0"/>
                  </a:lnTo>
                  <a:lnTo>
                    <a:pt x="69135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2023549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4276119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6528689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8781259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2023549" y="1664671"/>
              <a:ext cx="6777983" cy="444326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2023549" y="2158368"/>
              <a:ext cx="5872450" cy="444326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2023549" y="2652064"/>
              <a:ext cx="4529918" cy="444326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2023549" y="3145760"/>
              <a:ext cx="3795580" cy="444326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2023549" y="3639457"/>
              <a:ext cx="3022949" cy="444326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2023549" y="4133153"/>
              <a:ext cx="2621991" cy="444326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2023549" y="4626850"/>
              <a:ext cx="2606223" cy="444326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2023549" y="5120546"/>
              <a:ext cx="337885" cy="444326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tx29"/>
            <p:cNvSpPr/>
            <p:nvPr/>
          </p:nvSpPr>
          <p:spPr>
            <a:xfrm>
              <a:off x="8234011" y="1842361"/>
              <a:ext cx="406518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乳酸菌饮料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7572389" y="2336057"/>
              <a:ext cx="162607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酸奶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5742035" y="2829754"/>
              <a:ext cx="650430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固体饮料（粉剂）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5495519" y="3323450"/>
              <a:ext cx="162607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胶囊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5207500" y="3832666"/>
              <a:ext cx="162607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软糖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4806543" y="4326363"/>
              <a:ext cx="162607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滴剂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4790775" y="4820059"/>
              <a:ext cx="325215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压片糖果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2522437" y="5313756"/>
              <a:ext cx="569126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医生开出的药品</a:t>
              </a:r>
            </a:p>
          </p:txBody>
        </p:sp>
        <p:sp>
          <p:nvSpPr>
            <p:cNvPr id="37" name="rc37"/>
            <p:cNvSpPr/>
            <p:nvPr/>
          </p:nvSpPr>
          <p:spPr>
            <a:xfrm>
              <a:off x="2023549" y="1590617"/>
              <a:ext cx="6913543" cy="4048310"/>
            </a:xfrm>
            <a:prstGeom prst="rect">
              <a:avLst/>
            </a:prstGeom>
            <a:ln w="1355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tx38"/>
            <p:cNvSpPr/>
            <p:nvPr/>
          </p:nvSpPr>
          <p:spPr>
            <a:xfrm>
              <a:off x="1926599" y="5300963"/>
              <a:ext cx="62155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1926599" y="4810105"/>
              <a:ext cx="62155" cy="789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1926599" y="431362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1926599" y="3821347"/>
              <a:ext cx="62155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1926599" y="3327596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1926599" y="2832536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1926599" y="2340204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1926599" y="1846507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46" name="pl46"/>
            <p:cNvSpPr/>
            <p:nvPr/>
          </p:nvSpPr>
          <p:spPr>
            <a:xfrm>
              <a:off x="1988754" y="534271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1988754" y="484901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1988754" y="435531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1988754" y="386162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1988754" y="336792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1988754" y="287422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1988754" y="238053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1988754" y="188683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2023549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4276119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6528689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8781259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tx58"/>
            <p:cNvSpPr/>
            <p:nvPr/>
          </p:nvSpPr>
          <p:spPr>
            <a:xfrm>
              <a:off x="1992471" y="5699866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4151808" y="5699866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1000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6404378" y="5699866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2000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8656948" y="5699811"/>
              <a:ext cx="248622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3000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2021-01-03T09:45:05Z</dcterms:modified>
</cp:coreProperties>
</file>