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2017e744ac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5147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260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40060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751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18967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18967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18967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4532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4532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4532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2021-01-03T09:44:56Z</dcterms:modified>
</cp:coreProperties>
</file>