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13540" y="1790940"/>
              <a:ext cx="6823551" cy="3847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13540" y="5318262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13540" y="4402074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13540" y="3485887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13540" y="2569699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13540" y="4860168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13540" y="3943981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13540" y="3027793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13540" y="2111606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12824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44965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77105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09246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941386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73527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605667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437808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612824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12824" y="3027793"/>
              <a:ext cx="0" cy="458093"/>
            </a:xfrm>
            <a:custGeom>
              <a:avLst/>
              <a:pathLst>
                <a:path w="0" h="458093">
                  <a:moveTo>
                    <a:pt x="0" y="0"/>
                  </a:moveTo>
                  <a:lnTo>
                    <a:pt x="0" y="4580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300772" y="2569699"/>
              <a:ext cx="624105" cy="458093"/>
            </a:xfrm>
            <a:custGeom>
              <a:avLst/>
              <a:pathLst>
                <a:path w="624105" h="458093">
                  <a:moveTo>
                    <a:pt x="0" y="0"/>
                  </a:moveTo>
                  <a:lnTo>
                    <a:pt x="0" y="458093"/>
                  </a:lnTo>
                  <a:lnTo>
                    <a:pt x="624105" y="458093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300772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444965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444965" y="3485887"/>
              <a:ext cx="0" cy="1374281"/>
            </a:xfrm>
            <a:custGeom>
              <a:avLst/>
              <a:pathLst>
                <a:path w="0" h="1374281">
                  <a:moveTo>
                    <a:pt x="0" y="0"/>
                  </a:moveTo>
                  <a:lnTo>
                    <a:pt x="0" y="1374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132912" y="2569699"/>
              <a:ext cx="624105" cy="916187"/>
            </a:xfrm>
            <a:custGeom>
              <a:avLst/>
              <a:pathLst>
                <a:path w="624105" h="916187">
                  <a:moveTo>
                    <a:pt x="0" y="0"/>
                  </a:moveTo>
                  <a:lnTo>
                    <a:pt x="0" y="916187"/>
                  </a:lnTo>
                  <a:lnTo>
                    <a:pt x="624105" y="916187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132912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77105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77105" y="3485887"/>
              <a:ext cx="0" cy="1374281"/>
            </a:xfrm>
            <a:custGeom>
              <a:avLst/>
              <a:pathLst>
                <a:path w="0" h="1374281">
                  <a:moveTo>
                    <a:pt x="0" y="0"/>
                  </a:moveTo>
                  <a:lnTo>
                    <a:pt x="0" y="1374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965053" y="2569699"/>
              <a:ext cx="624105" cy="916187"/>
            </a:xfrm>
            <a:custGeom>
              <a:avLst/>
              <a:pathLst>
                <a:path w="624105" h="916187">
                  <a:moveTo>
                    <a:pt x="0" y="0"/>
                  </a:moveTo>
                  <a:lnTo>
                    <a:pt x="0" y="916187"/>
                  </a:lnTo>
                  <a:lnTo>
                    <a:pt x="624105" y="916187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965053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09246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109246" y="3485887"/>
              <a:ext cx="0" cy="1374281"/>
            </a:xfrm>
            <a:custGeom>
              <a:avLst/>
              <a:pathLst>
                <a:path w="0" h="1374281">
                  <a:moveTo>
                    <a:pt x="0" y="0"/>
                  </a:moveTo>
                  <a:lnTo>
                    <a:pt x="0" y="1374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797193" y="2569699"/>
              <a:ext cx="624105" cy="916187"/>
            </a:xfrm>
            <a:custGeom>
              <a:avLst/>
              <a:pathLst>
                <a:path w="624105" h="916187">
                  <a:moveTo>
                    <a:pt x="0" y="0"/>
                  </a:moveTo>
                  <a:lnTo>
                    <a:pt x="0" y="916187"/>
                  </a:lnTo>
                  <a:lnTo>
                    <a:pt x="624105" y="916187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797193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941386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941386" y="3485887"/>
              <a:ext cx="0" cy="1374281"/>
            </a:xfrm>
            <a:custGeom>
              <a:avLst/>
              <a:pathLst>
                <a:path w="0" h="1374281">
                  <a:moveTo>
                    <a:pt x="0" y="0"/>
                  </a:moveTo>
                  <a:lnTo>
                    <a:pt x="0" y="1374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629334" y="2569699"/>
              <a:ext cx="624105" cy="916187"/>
            </a:xfrm>
            <a:custGeom>
              <a:avLst/>
              <a:pathLst>
                <a:path w="624105" h="916187">
                  <a:moveTo>
                    <a:pt x="0" y="0"/>
                  </a:moveTo>
                  <a:lnTo>
                    <a:pt x="0" y="916187"/>
                  </a:lnTo>
                  <a:lnTo>
                    <a:pt x="624105" y="916187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629334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773527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773527" y="3485887"/>
              <a:ext cx="0" cy="1374281"/>
            </a:xfrm>
            <a:custGeom>
              <a:avLst/>
              <a:pathLst>
                <a:path w="0" h="1374281">
                  <a:moveTo>
                    <a:pt x="0" y="0"/>
                  </a:moveTo>
                  <a:lnTo>
                    <a:pt x="0" y="1374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461474" y="2569699"/>
              <a:ext cx="624105" cy="916187"/>
            </a:xfrm>
            <a:custGeom>
              <a:avLst/>
              <a:pathLst>
                <a:path w="624105" h="916187">
                  <a:moveTo>
                    <a:pt x="0" y="0"/>
                  </a:moveTo>
                  <a:lnTo>
                    <a:pt x="0" y="916187"/>
                  </a:lnTo>
                  <a:lnTo>
                    <a:pt x="624105" y="916187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461474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605667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605667" y="3485887"/>
              <a:ext cx="0" cy="1374281"/>
            </a:xfrm>
            <a:custGeom>
              <a:avLst/>
              <a:pathLst>
                <a:path w="0" h="1374281">
                  <a:moveTo>
                    <a:pt x="0" y="0"/>
                  </a:moveTo>
                  <a:lnTo>
                    <a:pt x="0" y="1374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293614" y="2569699"/>
              <a:ext cx="624105" cy="916187"/>
            </a:xfrm>
            <a:custGeom>
              <a:avLst/>
              <a:pathLst>
                <a:path w="624105" h="916187">
                  <a:moveTo>
                    <a:pt x="0" y="0"/>
                  </a:moveTo>
                  <a:lnTo>
                    <a:pt x="0" y="916187"/>
                  </a:lnTo>
                  <a:lnTo>
                    <a:pt x="624105" y="916187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293614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37808" y="2569699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37808" y="3485887"/>
              <a:ext cx="0" cy="458093"/>
            </a:xfrm>
            <a:custGeom>
              <a:avLst/>
              <a:pathLst>
                <a:path w="0" h="458093">
                  <a:moveTo>
                    <a:pt x="0" y="0"/>
                  </a:moveTo>
                  <a:lnTo>
                    <a:pt x="0" y="4580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8125755" y="3027793"/>
              <a:ext cx="624105" cy="458093"/>
            </a:xfrm>
            <a:custGeom>
              <a:avLst/>
              <a:pathLst>
                <a:path w="624105" h="458093">
                  <a:moveTo>
                    <a:pt x="0" y="0"/>
                  </a:moveTo>
                  <a:lnTo>
                    <a:pt x="0" y="458093"/>
                  </a:lnTo>
                  <a:lnTo>
                    <a:pt x="624105" y="458093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125755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503701" y="2068887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257629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921910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425488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000122" y="2068887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586191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754050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418331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593348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257629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921910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363122" y="2068887"/>
              <a:ext cx="163685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089769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586191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664403" y="2068887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328684" y="2068887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2113540" y="3027793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113540" y="1790940"/>
              <a:ext cx="6823551" cy="384798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988754" y="4820168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988754" y="390228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988754" y="298610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926599" y="206991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2078745" y="48601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078745" y="3943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078745" y="3027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078745" y="21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61282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44496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27710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10924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94138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77352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60566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84378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2529004" y="571170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109685" y="5711708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93285" y="571170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899696" y="5711708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857566" y="571170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689707" y="571170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438027" y="5711708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144438" y="5711708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315766" y="5854186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产品形式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1607864" y="3671277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综合评分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113540" y="1559512"/>
              <a:ext cx="13002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(1-10,10分表示非常满意)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2021-01-03T09:45:29Z</dcterms:modified>
</cp:coreProperties>
</file>