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227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696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7114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32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988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405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823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41681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05115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28487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5188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0316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9641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87417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79171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7392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69425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6417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15893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132691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98956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9370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92959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9071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74967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67470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9085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40206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792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85510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55655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68370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00899" y="303647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10939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284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75998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辽宁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31018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78541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宁夏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826064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6368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26328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73851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6635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43864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86433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11466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598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8340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7082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666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74082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6149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2021-01-03T09:44:58Z</dcterms:modified>
</cp:coreProperties>
</file>