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71863" y="1667823"/>
              <a:ext cx="21544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Web.of.Science.Categories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6164660" y="1931068"/>
              <a:ext cx="1355644" cy="1301913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072745" y="3232981"/>
              <a:ext cx="890970" cy="1275085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162635" y="1931068"/>
              <a:ext cx="2002025" cy="1457618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427883" y="5513116"/>
              <a:ext cx="1398797" cy="438704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6164660" y="4508066"/>
              <a:ext cx="1263223" cy="739675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871481" y="3988345"/>
              <a:ext cx="2291153" cy="1963476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162635" y="4738956"/>
              <a:ext cx="2002025" cy="1212865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7520305" y="1931068"/>
              <a:ext cx="1306376" cy="1301913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8197025" y="4508066"/>
              <a:ext cx="629656" cy="1005050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871481" y="1931068"/>
              <a:ext cx="2291153" cy="2057277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7427883" y="4508066"/>
              <a:ext cx="769141" cy="1005050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162635" y="3388686"/>
              <a:ext cx="2002025" cy="1350270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6164660" y="5247742"/>
              <a:ext cx="1263223" cy="704079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7963715" y="3232981"/>
              <a:ext cx="862965" cy="1275085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6164660" y="3232981"/>
              <a:ext cx="908084" cy="1275085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6334160" y="2327446"/>
              <a:ext cx="10166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AGRICULTURE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334160" y="2532024"/>
              <a:ext cx="10166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DAIRY ANIMAL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531977" y="2729713"/>
              <a:ext cx="62101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066560" y="3655756"/>
              <a:ext cx="903340" cy="87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BIOCHEMISTRY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141895" y="3825477"/>
              <a:ext cx="752669" cy="87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MOLECULAR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246572" y="3995141"/>
              <a:ext cx="543316" cy="87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224492" y="2505882"/>
              <a:ext cx="187831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BIOTECHNOLOGY APPLIED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608736" y="2707050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715924" y="5578406"/>
              <a:ext cx="82271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CHEMISTRY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824553" y="5783053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427547" y="4824425"/>
              <a:ext cx="73744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FISHERIES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73128" y="4916604"/>
              <a:ext cx="20878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SCIENCE TECHNOLOGY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375857" y="5191326"/>
              <a:ext cx="1575581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674663" y="5392562"/>
              <a:ext cx="97796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HEPATOLOGY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684577" y="2528614"/>
              <a:ext cx="9778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IMMUNOLOGY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237087" y="4805766"/>
              <a:ext cx="549531" cy="832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237087" y="4967619"/>
              <a:ext cx="549531" cy="832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GENERAL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8227757" y="5132216"/>
              <a:ext cx="568191" cy="8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INTERNAL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462146" y="2906296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415118" y="4923915"/>
              <a:ext cx="794672" cy="5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MULTIDISCIPLINARY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611550" y="5037093"/>
              <a:ext cx="401807" cy="5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399186" y="4010342"/>
              <a:ext cx="152892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NUTRITION DIETETICS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373249" y="5546303"/>
              <a:ext cx="8460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PEDIATRICS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006588" y="3772297"/>
              <a:ext cx="777220" cy="659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PHARMACOLOGY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37771" y="3900613"/>
              <a:ext cx="514854" cy="659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PHARMACY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168497" y="3719940"/>
              <a:ext cx="900410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VETERINARY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261608" y="3917629"/>
              <a:ext cx="71418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2021-01-03T09:41:24Z</dcterms:modified>
</cp:coreProperties>
</file>