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00" y="1973107"/>
              <a:ext cx="3540526" cy="3616489"/>
            </a:xfrm>
            <a:custGeom>
              <a:avLst/>
              <a:pathLst>
                <a:path w="3540526" h="3616489">
                  <a:moveTo>
                    <a:pt x="1808281" y="1808317"/>
                  </a:moveTo>
                  <a:lnTo>
                    <a:pt x="1808281" y="1745961"/>
                  </a:lnTo>
                  <a:lnTo>
                    <a:pt x="1808281" y="1683605"/>
                  </a:lnTo>
                  <a:lnTo>
                    <a:pt x="1808281" y="1621250"/>
                  </a:lnTo>
                  <a:lnTo>
                    <a:pt x="1808281" y="1558894"/>
                  </a:lnTo>
                  <a:lnTo>
                    <a:pt x="1808281" y="1496538"/>
                  </a:lnTo>
                  <a:lnTo>
                    <a:pt x="1808281" y="1434182"/>
                  </a:lnTo>
                  <a:lnTo>
                    <a:pt x="1808281" y="1371827"/>
                  </a:lnTo>
                  <a:lnTo>
                    <a:pt x="1808281" y="1309471"/>
                  </a:lnTo>
                  <a:lnTo>
                    <a:pt x="1808281" y="1247115"/>
                  </a:lnTo>
                  <a:lnTo>
                    <a:pt x="1808281" y="1184759"/>
                  </a:lnTo>
                  <a:lnTo>
                    <a:pt x="1808281" y="1122403"/>
                  </a:lnTo>
                  <a:lnTo>
                    <a:pt x="1808281" y="1060048"/>
                  </a:lnTo>
                  <a:lnTo>
                    <a:pt x="1808281" y="997692"/>
                  </a:lnTo>
                  <a:lnTo>
                    <a:pt x="1808281" y="935336"/>
                  </a:lnTo>
                  <a:lnTo>
                    <a:pt x="1808281" y="872980"/>
                  </a:lnTo>
                  <a:lnTo>
                    <a:pt x="1808281" y="810625"/>
                  </a:lnTo>
                  <a:lnTo>
                    <a:pt x="1808281" y="748269"/>
                  </a:lnTo>
                  <a:lnTo>
                    <a:pt x="1808281" y="685913"/>
                  </a:lnTo>
                  <a:lnTo>
                    <a:pt x="1808281" y="623557"/>
                  </a:lnTo>
                  <a:lnTo>
                    <a:pt x="1808281" y="561201"/>
                  </a:lnTo>
                  <a:lnTo>
                    <a:pt x="1808281" y="498846"/>
                  </a:lnTo>
                  <a:lnTo>
                    <a:pt x="1808281" y="436490"/>
                  </a:lnTo>
                  <a:lnTo>
                    <a:pt x="1808281" y="374134"/>
                  </a:lnTo>
                  <a:lnTo>
                    <a:pt x="1808281" y="311778"/>
                  </a:lnTo>
                  <a:lnTo>
                    <a:pt x="1808281" y="249423"/>
                  </a:lnTo>
                  <a:lnTo>
                    <a:pt x="1808281" y="187067"/>
                  </a:lnTo>
                  <a:lnTo>
                    <a:pt x="1808281" y="124711"/>
                  </a:lnTo>
                  <a:lnTo>
                    <a:pt x="1808281" y="62355"/>
                  </a:lnTo>
                  <a:lnTo>
                    <a:pt x="1808281" y="0"/>
                  </a:lnTo>
                  <a:lnTo>
                    <a:pt x="1746792" y="1045"/>
                  </a:lnTo>
                  <a:lnTo>
                    <a:pt x="1685374" y="4181"/>
                  </a:lnTo>
                  <a:lnTo>
                    <a:pt x="1624098" y="9404"/>
                  </a:lnTo>
                  <a:lnTo>
                    <a:pt x="1563035" y="16707"/>
                  </a:lnTo>
                  <a:lnTo>
                    <a:pt x="1502256" y="26082"/>
                  </a:lnTo>
                  <a:lnTo>
                    <a:pt x="1441831" y="37519"/>
                  </a:lnTo>
                  <a:lnTo>
                    <a:pt x="1381830" y="51003"/>
                  </a:lnTo>
                  <a:lnTo>
                    <a:pt x="1322322" y="66520"/>
                  </a:lnTo>
                  <a:lnTo>
                    <a:pt x="1263375" y="84052"/>
                  </a:lnTo>
                  <a:lnTo>
                    <a:pt x="1205060" y="103578"/>
                  </a:lnTo>
                  <a:lnTo>
                    <a:pt x="1147441" y="125075"/>
                  </a:lnTo>
                  <a:lnTo>
                    <a:pt x="1090588" y="148519"/>
                  </a:lnTo>
                  <a:lnTo>
                    <a:pt x="1034564" y="173883"/>
                  </a:lnTo>
                  <a:lnTo>
                    <a:pt x="979435" y="201137"/>
                  </a:lnTo>
                  <a:lnTo>
                    <a:pt x="925264" y="230250"/>
                  </a:lnTo>
                  <a:lnTo>
                    <a:pt x="872115" y="261188"/>
                  </a:lnTo>
                  <a:lnTo>
                    <a:pt x="820049" y="293916"/>
                  </a:lnTo>
                  <a:lnTo>
                    <a:pt x="769126" y="328395"/>
                  </a:lnTo>
                  <a:lnTo>
                    <a:pt x="719404" y="364586"/>
                  </a:lnTo>
                  <a:lnTo>
                    <a:pt x="670942" y="402446"/>
                  </a:lnTo>
                  <a:lnTo>
                    <a:pt x="623795" y="441932"/>
                  </a:lnTo>
                  <a:lnTo>
                    <a:pt x="578018" y="482999"/>
                  </a:lnTo>
                  <a:lnTo>
                    <a:pt x="533665" y="525599"/>
                  </a:lnTo>
                  <a:lnTo>
                    <a:pt x="490785" y="569682"/>
                  </a:lnTo>
                  <a:lnTo>
                    <a:pt x="449429" y="615198"/>
                  </a:lnTo>
                  <a:lnTo>
                    <a:pt x="409644" y="662093"/>
                  </a:lnTo>
                  <a:lnTo>
                    <a:pt x="371478" y="710314"/>
                  </a:lnTo>
                  <a:lnTo>
                    <a:pt x="334973" y="759806"/>
                  </a:lnTo>
                  <a:lnTo>
                    <a:pt x="300172" y="810510"/>
                  </a:lnTo>
                  <a:lnTo>
                    <a:pt x="267115" y="862367"/>
                  </a:lnTo>
                  <a:lnTo>
                    <a:pt x="235841" y="915319"/>
                  </a:lnTo>
                  <a:lnTo>
                    <a:pt x="206385" y="969304"/>
                  </a:lnTo>
                  <a:lnTo>
                    <a:pt x="178782" y="1024259"/>
                  </a:lnTo>
                  <a:lnTo>
                    <a:pt x="153064" y="1080121"/>
                  </a:lnTo>
                  <a:lnTo>
                    <a:pt x="129260" y="1136826"/>
                  </a:lnTo>
                  <a:lnTo>
                    <a:pt x="107398" y="1194306"/>
                  </a:lnTo>
                  <a:lnTo>
                    <a:pt x="87503" y="1252497"/>
                  </a:lnTo>
                  <a:lnTo>
                    <a:pt x="69598" y="1311331"/>
                  </a:lnTo>
                  <a:lnTo>
                    <a:pt x="53704" y="1370740"/>
                  </a:lnTo>
                  <a:lnTo>
                    <a:pt x="39840" y="1430654"/>
                  </a:lnTo>
                  <a:lnTo>
                    <a:pt x="28021" y="1491006"/>
                  </a:lnTo>
                  <a:lnTo>
                    <a:pt x="18260" y="1551724"/>
                  </a:lnTo>
                  <a:lnTo>
                    <a:pt x="10571" y="1612740"/>
                  </a:lnTo>
                  <a:lnTo>
                    <a:pt x="4960" y="1673981"/>
                  </a:lnTo>
                  <a:lnTo>
                    <a:pt x="1435" y="1735378"/>
                  </a:lnTo>
                  <a:lnTo>
                    <a:pt x="0" y="1796859"/>
                  </a:lnTo>
                  <a:lnTo>
                    <a:pt x="656" y="1858353"/>
                  </a:lnTo>
                  <a:lnTo>
                    <a:pt x="3402" y="1919790"/>
                  </a:lnTo>
                  <a:lnTo>
                    <a:pt x="8237" y="1981097"/>
                  </a:lnTo>
                  <a:lnTo>
                    <a:pt x="15153" y="2042205"/>
                  </a:lnTo>
                  <a:lnTo>
                    <a:pt x="24143" y="2103043"/>
                  </a:lnTo>
                  <a:lnTo>
                    <a:pt x="35196" y="2163539"/>
                  </a:lnTo>
                  <a:lnTo>
                    <a:pt x="48300" y="2223625"/>
                  </a:lnTo>
                  <a:lnTo>
                    <a:pt x="63440" y="2283230"/>
                  </a:lnTo>
                  <a:lnTo>
                    <a:pt x="80597" y="2342286"/>
                  </a:lnTo>
                  <a:lnTo>
                    <a:pt x="99753" y="2400724"/>
                  </a:lnTo>
                  <a:lnTo>
                    <a:pt x="120885" y="2458477"/>
                  </a:lnTo>
                  <a:lnTo>
                    <a:pt x="143969" y="2515479"/>
                  </a:lnTo>
                  <a:lnTo>
                    <a:pt x="168977" y="2571662"/>
                  </a:lnTo>
                  <a:lnTo>
                    <a:pt x="195881" y="2626963"/>
                  </a:lnTo>
                  <a:lnTo>
                    <a:pt x="224651" y="2681316"/>
                  </a:lnTo>
                  <a:lnTo>
                    <a:pt x="255251" y="2734660"/>
                  </a:lnTo>
                  <a:lnTo>
                    <a:pt x="287648" y="2786933"/>
                  </a:lnTo>
                  <a:lnTo>
                    <a:pt x="321804" y="2838074"/>
                  </a:lnTo>
                  <a:lnTo>
                    <a:pt x="357679" y="2888024"/>
                  </a:lnTo>
                  <a:lnTo>
                    <a:pt x="395231" y="2936725"/>
                  </a:lnTo>
                  <a:lnTo>
                    <a:pt x="434418" y="2984121"/>
                  </a:lnTo>
                  <a:lnTo>
                    <a:pt x="475194" y="3030157"/>
                  </a:lnTo>
                  <a:lnTo>
                    <a:pt x="517512" y="3074780"/>
                  </a:lnTo>
                  <a:lnTo>
                    <a:pt x="561322" y="3117938"/>
                  </a:lnTo>
                  <a:lnTo>
                    <a:pt x="606575" y="3159582"/>
                  </a:lnTo>
                  <a:lnTo>
                    <a:pt x="653218" y="3199662"/>
                  </a:lnTo>
                  <a:lnTo>
                    <a:pt x="701196" y="3238134"/>
                  </a:lnTo>
                  <a:lnTo>
                    <a:pt x="750455" y="3274952"/>
                  </a:lnTo>
                  <a:lnTo>
                    <a:pt x="800937" y="3310073"/>
                  </a:lnTo>
                  <a:lnTo>
                    <a:pt x="852585" y="3343458"/>
                  </a:lnTo>
                  <a:lnTo>
                    <a:pt x="905338" y="3375067"/>
                  </a:lnTo>
                  <a:lnTo>
                    <a:pt x="959135" y="3404864"/>
                  </a:lnTo>
                  <a:lnTo>
                    <a:pt x="1013914" y="3432815"/>
                  </a:lnTo>
                  <a:lnTo>
                    <a:pt x="1069612" y="3458887"/>
                  </a:lnTo>
                  <a:lnTo>
                    <a:pt x="1126164" y="3483049"/>
                  </a:lnTo>
                  <a:lnTo>
                    <a:pt x="1183505" y="3505275"/>
                  </a:lnTo>
                  <a:lnTo>
                    <a:pt x="1241569" y="3525538"/>
                  </a:lnTo>
                  <a:lnTo>
                    <a:pt x="1300288" y="3543816"/>
                  </a:lnTo>
                  <a:lnTo>
                    <a:pt x="1359595" y="3560085"/>
                  </a:lnTo>
                  <a:lnTo>
                    <a:pt x="1419420" y="3574329"/>
                  </a:lnTo>
                  <a:lnTo>
                    <a:pt x="1479696" y="3586531"/>
                  </a:lnTo>
                  <a:lnTo>
                    <a:pt x="1540351" y="3596675"/>
                  </a:lnTo>
                  <a:lnTo>
                    <a:pt x="1601316" y="3604752"/>
                  </a:lnTo>
                  <a:lnTo>
                    <a:pt x="1662521" y="3610750"/>
                  </a:lnTo>
                  <a:lnTo>
                    <a:pt x="1723894" y="3614664"/>
                  </a:lnTo>
                  <a:lnTo>
                    <a:pt x="1785365" y="3616489"/>
                  </a:lnTo>
                  <a:lnTo>
                    <a:pt x="1846862" y="3616223"/>
                  </a:lnTo>
                  <a:lnTo>
                    <a:pt x="1908315" y="3613865"/>
                  </a:lnTo>
                  <a:lnTo>
                    <a:pt x="1969652" y="3609420"/>
                  </a:lnTo>
                  <a:lnTo>
                    <a:pt x="2030803" y="3602891"/>
                  </a:lnTo>
                  <a:lnTo>
                    <a:pt x="2091696" y="3594287"/>
                  </a:lnTo>
                  <a:lnTo>
                    <a:pt x="2152261" y="3583617"/>
                  </a:lnTo>
                  <a:lnTo>
                    <a:pt x="2212428" y="3570894"/>
                  </a:lnTo>
                  <a:lnTo>
                    <a:pt x="2272128" y="3556132"/>
                  </a:lnTo>
                  <a:lnTo>
                    <a:pt x="2331292" y="3539349"/>
                  </a:lnTo>
                  <a:lnTo>
                    <a:pt x="2389850" y="3520564"/>
                  </a:lnTo>
                  <a:lnTo>
                    <a:pt x="2447736" y="3499798"/>
                  </a:lnTo>
                  <a:lnTo>
                    <a:pt x="2504883" y="3477076"/>
                  </a:lnTo>
                  <a:lnTo>
                    <a:pt x="2561223" y="3452424"/>
                  </a:lnTo>
                  <a:lnTo>
                    <a:pt x="2616693" y="3425871"/>
                  </a:lnTo>
                  <a:lnTo>
                    <a:pt x="2671228" y="3397447"/>
                  </a:lnTo>
                  <a:lnTo>
                    <a:pt x="2724765" y="3367185"/>
                  </a:lnTo>
                  <a:lnTo>
                    <a:pt x="2777242" y="3335120"/>
                  </a:lnTo>
                  <a:lnTo>
                    <a:pt x="2828598" y="3301289"/>
                  </a:lnTo>
                  <a:lnTo>
                    <a:pt x="2878774" y="3265731"/>
                  </a:lnTo>
                  <a:lnTo>
                    <a:pt x="2927712" y="3228488"/>
                  </a:lnTo>
                  <a:lnTo>
                    <a:pt x="2975356" y="3189602"/>
                  </a:lnTo>
                  <a:lnTo>
                    <a:pt x="3021649" y="3149118"/>
                  </a:lnTo>
                  <a:lnTo>
                    <a:pt x="3066539" y="3107084"/>
                  </a:lnTo>
                  <a:lnTo>
                    <a:pt x="3109974" y="3063548"/>
                  </a:lnTo>
                  <a:lnTo>
                    <a:pt x="3151904" y="3018560"/>
                  </a:lnTo>
                  <a:lnTo>
                    <a:pt x="3192279" y="2972173"/>
                  </a:lnTo>
                  <a:lnTo>
                    <a:pt x="3231054" y="2924439"/>
                  </a:lnTo>
                  <a:lnTo>
                    <a:pt x="3268183" y="2875414"/>
                  </a:lnTo>
                  <a:lnTo>
                    <a:pt x="3303624" y="2825155"/>
                  </a:lnTo>
                  <a:lnTo>
                    <a:pt x="3337335" y="2773721"/>
                  </a:lnTo>
                  <a:lnTo>
                    <a:pt x="3369278" y="2721169"/>
                  </a:lnTo>
                  <a:lnTo>
                    <a:pt x="3399415" y="2667562"/>
                  </a:lnTo>
                  <a:lnTo>
                    <a:pt x="3427713" y="2612961"/>
                  </a:lnTo>
                  <a:lnTo>
                    <a:pt x="3454137" y="2557429"/>
                  </a:lnTo>
                  <a:lnTo>
                    <a:pt x="3478657" y="2501032"/>
                  </a:lnTo>
                  <a:lnTo>
                    <a:pt x="3501246" y="2443832"/>
                  </a:lnTo>
                  <a:lnTo>
                    <a:pt x="3521877" y="2385898"/>
                  </a:lnTo>
                  <a:lnTo>
                    <a:pt x="3540526" y="2327296"/>
                  </a:lnTo>
                  <a:lnTo>
                    <a:pt x="3480793" y="2309400"/>
                  </a:lnTo>
                  <a:lnTo>
                    <a:pt x="3421060" y="2291504"/>
                  </a:lnTo>
                  <a:lnTo>
                    <a:pt x="3361328" y="2273609"/>
                  </a:lnTo>
                  <a:lnTo>
                    <a:pt x="3301595" y="2255713"/>
                  </a:lnTo>
                  <a:lnTo>
                    <a:pt x="3241863" y="2237817"/>
                  </a:lnTo>
                  <a:lnTo>
                    <a:pt x="3182130" y="2219921"/>
                  </a:lnTo>
                  <a:lnTo>
                    <a:pt x="3122398" y="2202025"/>
                  </a:lnTo>
                  <a:lnTo>
                    <a:pt x="3062665" y="2184129"/>
                  </a:lnTo>
                  <a:lnTo>
                    <a:pt x="3002932" y="2166234"/>
                  </a:lnTo>
                  <a:lnTo>
                    <a:pt x="2943200" y="2148338"/>
                  </a:lnTo>
                  <a:lnTo>
                    <a:pt x="2883467" y="2130442"/>
                  </a:lnTo>
                  <a:lnTo>
                    <a:pt x="2823735" y="2112546"/>
                  </a:lnTo>
                  <a:lnTo>
                    <a:pt x="2764002" y="2094650"/>
                  </a:lnTo>
                  <a:lnTo>
                    <a:pt x="2704269" y="2076754"/>
                  </a:lnTo>
                  <a:lnTo>
                    <a:pt x="2644537" y="2058859"/>
                  </a:lnTo>
                  <a:lnTo>
                    <a:pt x="2584804" y="2040963"/>
                  </a:lnTo>
                  <a:lnTo>
                    <a:pt x="2525072" y="2023067"/>
                  </a:lnTo>
                  <a:lnTo>
                    <a:pt x="2465339" y="2005171"/>
                  </a:lnTo>
                  <a:lnTo>
                    <a:pt x="2405606" y="1987275"/>
                  </a:lnTo>
                  <a:lnTo>
                    <a:pt x="2345874" y="1969379"/>
                  </a:lnTo>
                  <a:lnTo>
                    <a:pt x="2286141" y="1951484"/>
                  </a:lnTo>
                  <a:lnTo>
                    <a:pt x="2226409" y="1933588"/>
                  </a:lnTo>
                  <a:lnTo>
                    <a:pt x="2166676" y="1915692"/>
                  </a:lnTo>
                  <a:lnTo>
                    <a:pt x="2106944" y="1897796"/>
                  </a:lnTo>
                  <a:lnTo>
                    <a:pt x="2047211" y="1879900"/>
                  </a:lnTo>
                  <a:lnTo>
                    <a:pt x="1987478" y="1862004"/>
                  </a:lnTo>
                  <a:lnTo>
                    <a:pt x="1927746" y="1844109"/>
                  </a:lnTo>
                  <a:lnTo>
                    <a:pt x="1868013" y="1826213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30035"/>
              <a:ext cx="1808153" cy="1670368"/>
            </a:xfrm>
            <a:custGeom>
              <a:avLst/>
              <a:pathLst>
                <a:path w="1808153" h="1670368">
                  <a:moveTo>
                    <a:pt x="0" y="1151389"/>
                  </a:moveTo>
                  <a:lnTo>
                    <a:pt x="59732" y="1169285"/>
                  </a:lnTo>
                  <a:lnTo>
                    <a:pt x="119465" y="1187180"/>
                  </a:lnTo>
                  <a:lnTo>
                    <a:pt x="179197" y="1205076"/>
                  </a:lnTo>
                  <a:lnTo>
                    <a:pt x="238930" y="1222972"/>
                  </a:lnTo>
                  <a:lnTo>
                    <a:pt x="298662" y="1240868"/>
                  </a:lnTo>
                  <a:lnTo>
                    <a:pt x="358395" y="1258764"/>
                  </a:lnTo>
                  <a:lnTo>
                    <a:pt x="418128" y="1276660"/>
                  </a:lnTo>
                  <a:lnTo>
                    <a:pt x="477860" y="1294555"/>
                  </a:lnTo>
                  <a:lnTo>
                    <a:pt x="537593" y="1312451"/>
                  </a:lnTo>
                  <a:lnTo>
                    <a:pt x="597325" y="1330347"/>
                  </a:lnTo>
                  <a:lnTo>
                    <a:pt x="657058" y="1348243"/>
                  </a:lnTo>
                  <a:lnTo>
                    <a:pt x="716791" y="1366139"/>
                  </a:lnTo>
                  <a:lnTo>
                    <a:pt x="776523" y="1384035"/>
                  </a:lnTo>
                  <a:lnTo>
                    <a:pt x="836256" y="1401930"/>
                  </a:lnTo>
                  <a:lnTo>
                    <a:pt x="895988" y="1419826"/>
                  </a:lnTo>
                  <a:lnTo>
                    <a:pt x="955721" y="1437722"/>
                  </a:lnTo>
                  <a:lnTo>
                    <a:pt x="1015453" y="1455618"/>
                  </a:lnTo>
                  <a:lnTo>
                    <a:pt x="1075186" y="1473514"/>
                  </a:lnTo>
                  <a:lnTo>
                    <a:pt x="1134919" y="1491410"/>
                  </a:lnTo>
                  <a:lnTo>
                    <a:pt x="1194651" y="1509305"/>
                  </a:lnTo>
                  <a:lnTo>
                    <a:pt x="1254384" y="1527201"/>
                  </a:lnTo>
                  <a:lnTo>
                    <a:pt x="1314116" y="1545097"/>
                  </a:lnTo>
                  <a:lnTo>
                    <a:pt x="1373849" y="1562993"/>
                  </a:lnTo>
                  <a:lnTo>
                    <a:pt x="1433582" y="1580889"/>
                  </a:lnTo>
                  <a:lnTo>
                    <a:pt x="1493314" y="1598785"/>
                  </a:lnTo>
                  <a:lnTo>
                    <a:pt x="1553047" y="1616680"/>
                  </a:lnTo>
                  <a:lnTo>
                    <a:pt x="1612779" y="1634576"/>
                  </a:lnTo>
                  <a:lnTo>
                    <a:pt x="1672512" y="1652472"/>
                  </a:lnTo>
                  <a:lnTo>
                    <a:pt x="1732244" y="1670368"/>
                  </a:lnTo>
                  <a:lnTo>
                    <a:pt x="1748811" y="1611465"/>
                  </a:lnTo>
                  <a:lnTo>
                    <a:pt x="1763375" y="1552035"/>
                  </a:lnTo>
                  <a:lnTo>
                    <a:pt x="1775921" y="1492147"/>
                  </a:lnTo>
                  <a:lnTo>
                    <a:pt x="1786433" y="1431868"/>
                  </a:lnTo>
                  <a:lnTo>
                    <a:pt x="1794899" y="1371268"/>
                  </a:lnTo>
                  <a:lnTo>
                    <a:pt x="1801311" y="1310417"/>
                  </a:lnTo>
                  <a:lnTo>
                    <a:pt x="1805660" y="1249383"/>
                  </a:lnTo>
                  <a:lnTo>
                    <a:pt x="1807941" y="1188238"/>
                  </a:lnTo>
                  <a:lnTo>
                    <a:pt x="1808153" y="1127050"/>
                  </a:lnTo>
                  <a:lnTo>
                    <a:pt x="1806295" y="1065890"/>
                  </a:lnTo>
                  <a:lnTo>
                    <a:pt x="1802368" y="1004827"/>
                  </a:lnTo>
                  <a:lnTo>
                    <a:pt x="1796378" y="943933"/>
                  </a:lnTo>
                  <a:lnTo>
                    <a:pt x="1788330" y="883276"/>
                  </a:lnTo>
                  <a:lnTo>
                    <a:pt x="1778236" y="822926"/>
                  </a:lnTo>
                  <a:lnTo>
                    <a:pt x="1766105" y="762953"/>
                  </a:lnTo>
                  <a:lnTo>
                    <a:pt x="1751952" y="703424"/>
                  </a:lnTo>
                  <a:lnTo>
                    <a:pt x="1735794" y="644407"/>
                  </a:lnTo>
                  <a:lnTo>
                    <a:pt x="1717648" y="585972"/>
                  </a:lnTo>
                  <a:lnTo>
                    <a:pt x="1697535" y="528183"/>
                  </a:lnTo>
                  <a:lnTo>
                    <a:pt x="1675479" y="471109"/>
                  </a:lnTo>
                  <a:lnTo>
                    <a:pt x="1651504" y="414813"/>
                  </a:lnTo>
                  <a:lnTo>
                    <a:pt x="1625639" y="359360"/>
                  </a:lnTo>
                  <a:lnTo>
                    <a:pt x="1597912" y="304814"/>
                  </a:lnTo>
                  <a:lnTo>
                    <a:pt x="1568355" y="251238"/>
                  </a:lnTo>
                  <a:lnTo>
                    <a:pt x="1537003" y="198692"/>
                  </a:lnTo>
                  <a:lnTo>
                    <a:pt x="1503892" y="147237"/>
                  </a:lnTo>
                  <a:lnTo>
                    <a:pt x="1469058" y="96932"/>
                  </a:lnTo>
                  <a:lnTo>
                    <a:pt x="1432542" y="47834"/>
                  </a:lnTo>
                  <a:lnTo>
                    <a:pt x="1394386" y="0"/>
                  </a:lnTo>
                  <a:lnTo>
                    <a:pt x="1346304" y="39703"/>
                  </a:lnTo>
                  <a:lnTo>
                    <a:pt x="1298222" y="79406"/>
                  </a:lnTo>
                  <a:lnTo>
                    <a:pt x="1250139" y="119109"/>
                  </a:lnTo>
                  <a:lnTo>
                    <a:pt x="1202057" y="158812"/>
                  </a:lnTo>
                  <a:lnTo>
                    <a:pt x="1153975" y="198515"/>
                  </a:lnTo>
                  <a:lnTo>
                    <a:pt x="1105892" y="238218"/>
                  </a:lnTo>
                  <a:lnTo>
                    <a:pt x="1057810" y="277921"/>
                  </a:lnTo>
                  <a:lnTo>
                    <a:pt x="1009728" y="317624"/>
                  </a:lnTo>
                  <a:lnTo>
                    <a:pt x="961646" y="357327"/>
                  </a:lnTo>
                  <a:lnTo>
                    <a:pt x="913563" y="397030"/>
                  </a:lnTo>
                  <a:lnTo>
                    <a:pt x="865481" y="436733"/>
                  </a:lnTo>
                  <a:lnTo>
                    <a:pt x="817399" y="476436"/>
                  </a:lnTo>
                  <a:lnTo>
                    <a:pt x="769316" y="516140"/>
                  </a:lnTo>
                  <a:lnTo>
                    <a:pt x="721234" y="555843"/>
                  </a:lnTo>
                  <a:lnTo>
                    <a:pt x="673152" y="595546"/>
                  </a:lnTo>
                  <a:lnTo>
                    <a:pt x="625069" y="635249"/>
                  </a:lnTo>
                  <a:lnTo>
                    <a:pt x="576987" y="674952"/>
                  </a:lnTo>
                  <a:lnTo>
                    <a:pt x="528905" y="714655"/>
                  </a:lnTo>
                  <a:lnTo>
                    <a:pt x="480823" y="754358"/>
                  </a:lnTo>
                  <a:lnTo>
                    <a:pt x="432740" y="794061"/>
                  </a:lnTo>
                  <a:lnTo>
                    <a:pt x="384658" y="833764"/>
                  </a:lnTo>
                  <a:lnTo>
                    <a:pt x="336576" y="873467"/>
                  </a:lnTo>
                  <a:lnTo>
                    <a:pt x="288493" y="913170"/>
                  </a:lnTo>
                  <a:lnTo>
                    <a:pt x="240411" y="952873"/>
                  </a:lnTo>
                  <a:lnTo>
                    <a:pt x="192329" y="992576"/>
                  </a:lnTo>
                  <a:lnTo>
                    <a:pt x="144246" y="1032280"/>
                  </a:lnTo>
                  <a:lnTo>
                    <a:pt x="96164" y="1071983"/>
                  </a:lnTo>
                  <a:lnTo>
                    <a:pt x="48082" y="1111686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73107"/>
              <a:ext cx="1394386" cy="1808317"/>
            </a:xfrm>
            <a:custGeom>
              <a:avLst/>
              <a:pathLst>
                <a:path w="1394386" h="1808317">
                  <a:moveTo>
                    <a:pt x="0" y="1808317"/>
                  </a:moveTo>
                  <a:lnTo>
                    <a:pt x="48082" y="1768614"/>
                  </a:lnTo>
                  <a:lnTo>
                    <a:pt x="96164" y="1728911"/>
                  </a:lnTo>
                  <a:lnTo>
                    <a:pt x="144246" y="1689208"/>
                  </a:lnTo>
                  <a:lnTo>
                    <a:pt x="192329" y="1649505"/>
                  </a:lnTo>
                  <a:lnTo>
                    <a:pt x="240411" y="1609802"/>
                  </a:lnTo>
                  <a:lnTo>
                    <a:pt x="288493" y="1570098"/>
                  </a:lnTo>
                  <a:lnTo>
                    <a:pt x="336576" y="1530395"/>
                  </a:lnTo>
                  <a:lnTo>
                    <a:pt x="384658" y="1490692"/>
                  </a:lnTo>
                  <a:lnTo>
                    <a:pt x="432740" y="1450989"/>
                  </a:lnTo>
                  <a:lnTo>
                    <a:pt x="480823" y="1411286"/>
                  </a:lnTo>
                  <a:lnTo>
                    <a:pt x="528905" y="1371583"/>
                  </a:lnTo>
                  <a:lnTo>
                    <a:pt x="576987" y="1331880"/>
                  </a:lnTo>
                  <a:lnTo>
                    <a:pt x="625069" y="1292177"/>
                  </a:lnTo>
                  <a:lnTo>
                    <a:pt x="673152" y="1252474"/>
                  </a:lnTo>
                  <a:lnTo>
                    <a:pt x="721234" y="1212771"/>
                  </a:lnTo>
                  <a:lnTo>
                    <a:pt x="769316" y="1173068"/>
                  </a:lnTo>
                  <a:lnTo>
                    <a:pt x="817399" y="1133365"/>
                  </a:lnTo>
                  <a:lnTo>
                    <a:pt x="865481" y="1093662"/>
                  </a:lnTo>
                  <a:lnTo>
                    <a:pt x="913563" y="1053958"/>
                  </a:lnTo>
                  <a:lnTo>
                    <a:pt x="961646" y="1014255"/>
                  </a:lnTo>
                  <a:lnTo>
                    <a:pt x="1009728" y="974552"/>
                  </a:lnTo>
                  <a:lnTo>
                    <a:pt x="1057810" y="934849"/>
                  </a:lnTo>
                  <a:lnTo>
                    <a:pt x="1105892" y="895146"/>
                  </a:lnTo>
                  <a:lnTo>
                    <a:pt x="1153975" y="855443"/>
                  </a:lnTo>
                  <a:lnTo>
                    <a:pt x="1202057" y="815740"/>
                  </a:lnTo>
                  <a:lnTo>
                    <a:pt x="1250139" y="776037"/>
                  </a:lnTo>
                  <a:lnTo>
                    <a:pt x="1298222" y="736334"/>
                  </a:lnTo>
                  <a:lnTo>
                    <a:pt x="1346304" y="696631"/>
                  </a:lnTo>
                  <a:lnTo>
                    <a:pt x="1394386" y="656928"/>
                  </a:lnTo>
                  <a:lnTo>
                    <a:pt x="1354599" y="610372"/>
                  </a:lnTo>
                  <a:lnTo>
                    <a:pt x="1313258" y="565191"/>
                  </a:lnTo>
                  <a:lnTo>
                    <a:pt x="1270412" y="521435"/>
                  </a:lnTo>
                  <a:lnTo>
                    <a:pt x="1226108" y="479155"/>
                  </a:lnTo>
                  <a:lnTo>
                    <a:pt x="1180397" y="438400"/>
                  </a:lnTo>
                  <a:lnTo>
                    <a:pt x="1133333" y="399216"/>
                  </a:lnTo>
                  <a:lnTo>
                    <a:pt x="1084969" y="361648"/>
                  </a:lnTo>
                  <a:lnTo>
                    <a:pt x="1035361" y="325739"/>
                  </a:lnTo>
                  <a:lnTo>
                    <a:pt x="984566" y="291530"/>
                  </a:lnTo>
                  <a:lnTo>
                    <a:pt x="932641" y="259061"/>
                  </a:lnTo>
                  <a:lnTo>
                    <a:pt x="879646" y="228370"/>
                  </a:lnTo>
                  <a:lnTo>
                    <a:pt x="825643" y="199490"/>
                  </a:lnTo>
                  <a:lnTo>
                    <a:pt x="770692" y="172455"/>
                  </a:lnTo>
                  <a:lnTo>
                    <a:pt x="714858" y="147296"/>
                  </a:lnTo>
                  <a:lnTo>
                    <a:pt x="658204" y="124043"/>
                  </a:lnTo>
                  <a:lnTo>
                    <a:pt x="600795" y="102721"/>
                  </a:lnTo>
                  <a:lnTo>
                    <a:pt x="542696" y="83356"/>
                  </a:lnTo>
                  <a:lnTo>
                    <a:pt x="483976" y="65968"/>
                  </a:lnTo>
                  <a:lnTo>
                    <a:pt x="424700" y="50579"/>
                  </a:lnTo>
                  <a:lnTo>
                    <a:pt x="364937" y="37206"/>
                  </a:lnTo>
                  <a:lnTo>
                    <a:pt x="304756" y="25865"/>
                  </a:lnTo>
                  <a:lnTo>
                    <a:pt x="244225" y="16568"/>
                  </a:lnTo>
                  <a:lnTo>
                    <a:pt x="183414" y="9325"/>
                  </a:lnTo>
                  <a:lnTo>
                    <a:pt x="122393" y="4146"/>
                  </a:lnTo>
                  <a:lnTo>
                    <a:pt x="61231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20028" y="426767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09345" y="354857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57888" y="2913313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2021-01-03T09:41:25Z</dcterms:modified>
</cp:coreProperties>
</file>