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5866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45631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4325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61956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521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839113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3026079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21304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1955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26386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29752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33272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34907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3630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38077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38313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40525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41134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4321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44143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44939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46842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630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48590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018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0200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1281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2110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4276" y="5241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1269" y="52720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8261" y="5342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5254" y="53704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2247" y="538507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9239" y="53940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6232" y="53907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3225" y="54037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218" y="539970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210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4203" y="54143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1196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8188" y="54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7851" y="1990273"/>
              <a:ext cx="6394729" cy="3474908"/>
            </a:xfrm>
            <a:custGeom>
              <a:avLst/>
              <a:pathLst>
                <a:path w="6394729" h="3474908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  <a:lnTo>
                    <a:pt x="6394729" y="3474908"/>
                  </a:lnTo>
                  <a:lnTo>
                    <a:pt x="6191722" y="3474908"/>
                  </a:lnTo>
                  <a:lnTo>
                    <a:pt x="5988715" y="3474908"/>
                  </a:lnTo>
                  <a:lnTo>
                    <a:pt x="5785707" y="3474908"/>
                  </a:lnTo>
                  <a:lnTo>
                    <a:pt x="5582700" y="3474908"/>
                  </a:lnTo>
                  <a:lnTo>
                    <a:pt x="5379693" y="3474908"/>
                  </a:lnTo>
                  <a:lnTo>
                    <a:pt x="5176686" y="3474908"/>
                  </a:lnTo>
                  <a:lnTo>
                    <a:pt x="4973678" y="3474908"/>
                  </a:lnTo>
                  <a:lnTo>
                    <a:pt x="4770671" y="3474908"/>
                  </a:lnTo>
                  <a:lnTo>
                    <a:pt x="4567664" y="3474908"/>
                  </a:lnTo>
                  <a:lnTo>
                    <a:pt x="4364656" y="3474908"/>
                  </a:lnTo>
                  <a:lnTo>
                    <a:pt x="4161649" y="3474908"/>
                  </a:lnTo>
                  <a:lnTo>
                    <a:pt x="3958642" y="3474908"/>
                  </a:lnTo>
                  <a:lnTo>
                    <a:pt x="3755635" y="3474908"/>
                  </a:lnTo>
                  <a:lnTo>
                    <a:pt x="3552627" y="3474908"/>
                  </a:lnTo>
                  <a:lnTo>
                    <a:pt x="3349620" y="3474908"/>
                  </a:lnTo>
                  <a:lnTo>
                    <a:pt x="3146613" y="3474908"/>
                  </a:lnTo>
                  <a:lnTo>
                    <a:pt x="2943605" y="3474908"/>
                  </a:lnTo>
                  <a:lnTo>
                    <a:pt x="2740598" y="3474908"/>
                  </a:lnTo>
                  <a:lnTo>
                    <a:pt x="2537591" y="3474908"/>
                  </a:lnTo>
                  <a:lnTo>
                    <a:pt x="2334583" y="3474908"/>
                  </a:lnTo>
                  <a:lnTo>
                    <a:pt x="2131576" y="3474908"/>
                  </a:lnTo>
                  <a:lnTo>
                    <a:pt x="1928569" y="3474908"/>
                  </a:lnTo>
                  <a:lnTo>
                    <a:pt x="1725562" y="3474908"/>
                  </a:lnTo>
                  <a:lnTo>
                    <a:pt x="1522554" y="3474908"/>
                  </a:lnTo>
                  <a:lnTo>
                    <a:pt x="1319547" y="3474908"/>
                  </a:lnTo>
                  <a:lnTo>
                    <a:pt x="1116540" y="3474908"/>
                  </a:lnTo>
                  <a:lnTo>
                    <a:pt x="913532" y="3474908"/>
                  </a:lnTo>
                  <a:lnTo>
                    <a:pt x="710525" y="3474908"/>
                  </a:lnTo>
                  <a:lnTo>
                    <a:pt x="507518" y="3474908"/>
                  </a:lnTo>
                  <a:lnTo>
                    <a:pt x="304510" y="3474908"/>
                  </a:lnTo>
                  <a:lnTo>
                    <a:pt x="101503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26599" y="46104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26599" y="37974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26599" y="29843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26599" y="21713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03057" y="465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03057" y="383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057" y="3026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03057" y="221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2021-01-03T09:41:22Z</dcterms:modified>
</cp:coreProperties>
</file>