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882580" y="1973107"/>
              <a:ext cx="855783" cy="1808317"/>
            </a:xfrm>
            <a:custGeom>
              <a:avLst/>
              <a:pathLst>
                <a:path w="855783" h="1808317">
                  <a:moveTo>
                    <a:pt x="0" y="1808317"/>
                  </a:moveTo>
                  <a:lnTo>
                    <a:pt x="29509" y="1753386"/>
                  </a:lnTo>
                  <a:lnTo>
                    <a:pt x="59019" y="1698455"/>
                  </a:lnTo>
                  <a:lnTo>
                    <a:pt x="88529" y="1643524"/>
                  </a:lnTo>
                  <a:lnTo>
                    <a:pt x="118039" y="1588593"/>
                  </a:lnTo>
                  <a:lnTo>
                    <a:pt x="147548" y="1533662"/>
                  </a:lnTo>
                  <a:lnTo>
                    <a:pt x="177058" y="1478731"/>
                  </a:lnTo>
                  <a:lnTo>
                    <a:pt x="206568" y="1423800"/>
                  </a:lnTo>
                  <a:lnTo>
                    <a:pt x="236078" y="1368869"/>
                  </a:lnTo>
                  <a:lnTo>
                    <a:pt x="265587" y="1313938"/>
                  </a:lnTo>
                  <a:lnTo>
                    <a:pt x="295097" y="1259007"/>
                  </a:lnTo>
                  <a:lnTo>
                    <a:pt x="324607" y="1204076"/>
                  </a:lnTo>
                  <a:lnTo>
                    <a:pt x="354117" y="1149145"/>
                  </a:lnTo>
                  <a:lnTo>
                    <a:pt x="383627" y="1094214"/>
                  </a:lnTo>
                  <a:lnTo>
                    <a:pt x="413136" y="1039283"/>
                  </a:lnTo>
                  <a:lnTo>
                    <a:pt x="442646" y="984352"/>
                  </a:lnTo>
                  <a:lnTo>
                    <a:pt x="472156" y="929421"/>
                  </a:lnTo>
                  <a:lnTo>
                    <a:pt x="501666" y="874490"/>
                  </a:lnTo>
                  <a:lnTo>
                    <a:pt x="531175" y="819559"/>
                  </a:lnTo>
                  <a:lnTo>
                    <a:pt x="560685" y="764628"/>
                  </a:lnTo>
                  <a:lnTo>
                    <a:pt x="590195" y="709697"/>
                  </a:lnTo>
                  <a:lnTo>
                    <a:pt x="619705" y="654766"/>
                  </a:lnTo>
                  <a:lnTo>
                    <a:pt x="649214" y="599835"/>
                  </a:lnTo>
                  <a:lnTo>
                    <a:pt x="678724" y="544904"/>
                  </a:lnTo>
                  <a:lnTo>
                    <a:pt x="708234" y="489973"/>
                  </a:lnTo>
                  <a:lnTo>
                    <a:pt x="737744" y="435042"/>
                  </a:lnTo>
                  <a:lnTo>
                    <a:pt x="767254" y="380111"/>
                  </a:lnTo>
                  <a:lnTo>
                    <a:pt x="796763" y="325180"/>
                  </a:lnTo>
                  <a:lnTo>
                    <a:pt x="826273" y="270249"/>
                  </a:lnTo>
                  <a:lnTo>
                    <a:pt x="855783" y="215318"/>
                  </a:lnTo>
                  <a:lnTo>
                    <a:pt x="799170" y="186177"/>
                  </a:lnTo>
                  <a:lnTo>
                    <a:pt x="741567" y="159048"/>
                  </a:lnTo>
                  <a:lnTo>
                    <a:pt x="683045" y="133963"/>
                  </a:lnTo>
                  <a:lnTo>
                    <a:pt x="623675" y="110954"/>
                  </a:lnTo>
                  <a:lnTo>
                    <a:pt x="563533" y="90050"/>
                  </a:lnTo>
                  <a:lnTo>
                    <a:pt x="502692" y="71276"/>
                  </a:lnTo>
                  <a:lnTo>
                    <a:pt x="441227" y="54655"/>
                  </a:lnTo>
                  <a:lnTo>
                    <a:pt x="379216" y="40209"/>
                  </a:lnTo>
                  <a:lnTo>
                    <a:pt x="316734" y="27954"/>
                  </a:lnTo>
                  <a:lnTo>
                    <a:pt x="253859" y="17907"/>
                  </a:lnTo>
                  <a:lnTo>
                    <a:pt x="190670" y="10080"/>
                  </a:lnTo>
                  <a:lnTo>
                    <a:pt x="127245" y="4482"/>
                  </a:lnTo>
                  <a:lnTo>
                    <a:pt x="63662" y="1120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E76BF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882580" y="2188425"/>
              <a:ext cx="1567397" cy="1592999"/>
            </a:xfrm>
            <a:custGeom>
              <a:avLst/>
              <a:pathLst>
                <a:path w="1567397" h="1592999">
                  <a:moveTo>
                    <a:pt x="0" y="1592999"/>
                  </a:moveTo>
                  <a:lnTo>
                    <a:pt x="54048" y="1561902"/>
                  </a:lnTo>
                  <a:lnTo>
                    <a:pt x="108096" y="1530804"/>
                  </a:lnTo>
                  <a:lnTo>
                    <a:pt x="162144" y="1499707"/>
                  </a:lnTo>
                  <a:lnTo>
                    <a:pt x="216192" y="1468610"/>
                  </a:lnTo>
                  <a:lnTo>
                    <a:pt x="270240" y="1437513"/>
                  </a:lnTo>
                  <a:lnTo>
                    <a:pt x="324289" y="1406416"/>
                  </a:lnTo>
                  <a:lnTo>
                    <a:pt x="378337" y="1375319"/>
                  </a:lnTo>
                  <a:lnTo>
                    <a:pt x="432385" y="1344221"/>
                  </a:lnTo>
                  <a:lnTo>
                    <a:pt x="486433" y="1313124"/>
                  </a:lnTo>
                  <a:lnTo>
                    <a:pt x="540481" y="1282027"/>
                  </a:lnTo>
                  <a:lnTo>
                    <a:pt x="594530" y="1250930"/>
                  </a:lnTo>
                  <a:lnTo>
                    <a:pt x="648578" y="1219833"/>
                  </a:lnTo>
                  <a:lnTo>
                    <a:pt x="702626" y="1188735"/>
                  </a:lnTo>
                  <a:lnTo>
                    <a:pt x="756674" y="1157638"/>
                  </a:lnTo>
                  <a:lnTo>
                    <a:pt x="810722" y="1126541"/>
                  </a:lnTo>
                  <a:lnTo>
                    <a:pt x="864771" y="1095444"/>
                  </a:lnTo>
                  <a:lnTo>
                    <a:pt x="918819" y="1064347"/>
                  </a:lnTo>
                  <a:lnTo>
                    <a:pt x="972867" y="1033250"/>
                  </a:lnTo>
                  <a:lnTo>
                    <a:pt x="1026915" y="1002152"/>
                  </a:lnTo>
                  <a:lnTo>
                    <a:pt x="1080963" y="971055"/>
                  </a:lnTo>
                  <a:lnTo>
                    <a:pt x="1135012" y="939958"/>
                  </a:lnTo>
                  <a:lnTo>
                    <a:pt x="1189060" y="908861"/>
                  </a:lnTo>
                  <a:lnTo>
                    <a:pt x="1243108" y="877764"/>
                  </a:lnTo>
                  <a:lnTo>
                    <a:pt x="1297156" y="846666"/>
                  </a:lnTo>
                  <a:lnTo>
                    <a:pt x="1351204" y="815569"/>
                  </a:lnTo>
                  <a:lnTo>
                    <a:pt x="1405253" y="784472"/>
                  </a:lnTo>
                  <a:lnTo>
                    <a:pt x="1459301" y="753375"/>
                  </a:lnTo>
                  <a:lnTo>
                    <a:pt x="1513349" y="722278"/>
                  </a:lnTo>
                  <a:lnTo>
                    <a:pt x="1567397" y="691181"/>
                  </a:lnTo>
                  <a:lnTo>
                    <a:pt x="1535136" y="637296"/>
                  </a:lnTo>
                  <a:lnTo>
                    <a:pt x="1501023" y="584564"/>
                  </a:lnTo>
                  <a:lnTo>
                    <a:pt x="1465100" y="533049"/>
                  </a:lnTo>
                  <a:lnTo>
                    <a:pt x="1427409" y="482812"/>
                  </a:lnTo>
                  <a:lnTo>
                    <a:pt x="1387996" y="433915"/>
                  </a:lnTo>
                  <a:lnTo>
                    <a:pt x="1346910" y="386415"/>
                  </a:lnTo>
                  <a:lnTo>
                    <a:pt x="1304198" y="340371"/>
                  </a:lnTo>
                  <a:lnTo>
                    <a:pt x="1259914" y="295838"/>
                  </a:lnTo>
                  <a:lnTo>
                    <a:pt x="1214110" y="252869"/>
                  </a:lnTo>
                  <a:lnTo>
                    <a:pt x="1166841" y="211517"/>
                  </a:lnTo>
                  <a:lnTo>
                    <a:pt x="1118165" y="171831"/>
                  </a:lnTo>
                  <a:lnTo>
                    <a:pt x="1068140" y="133859"/>
                  </a:lnTo>
                  <a:lnTo>
                    <a:pt x="1016827" y="97648"/>
                  </a:lnTo>
                  <a:lnTo>
                    <a:pt x="964287" y="63240"/>
                  </a:lnTo>
                  <a:lnTo>
                    <a:pt x="910584" y="30678"/>
                  </a:lnTo>
                  <a:lnTo>
                    <a:pt x="855783" y="0"/>
                  </a:lnTo>
                  <a:lnTo>
                    <a:pt x="826273" y="54931"/>
                  </a:lnTo>
                  <a:lnTo>
                    <a:pt x="796763" y="109862"/>
                  </a:lnTo>
                  <a:lnTo>
                    <a:pt x="767254" y="164793"/>
                  </a:lnTo>
                  <a:lnTo>
                    <a:pt x="737744" y="219724"/>
                  </a:lnTo>
                  <a:lnTo>
                    <a:pt x="708234" y="274655"/>
                  </a:lnTo>
                  <a:lnTo>
                    <a:pt x="678724" y="329586"/>
                  </a:lnTo>
                  <a:lnTo>
                    <a:pt x="649214" y="384517"/>
                  </a:lnTo>
                  <a:lnTo>
                    <a:pt x="619705" y="439448"/>
                  </a:lnTo>
                  <a:lnTo>
                    <a:pt x="590195" y="494379"/>
                  </a:lnTo>
                  <a:lnTo>
                    <a:pt x="560685" y="549310"/>
                  </a:lnTo>
                  <a:lnTo>
                    <a:pt x="531175" y="604241"/>
                  </a:lnTo>
                  <a:lnTo>
                    <a:pt x="501666" y="659172"/>
                  </a:lnTo>
                  <a:lnTo>
                    <a:pt x="472156" y="714103"/>
                  </a:lnTo>
                  <a:lnTo>
                    <a:pt x="442646" y="769034"/>
                  </a:lnTo>
                  <a:lnTo>
                    <a:pt x="413136" y="823965"/>
                  </a:lnTo>
                  <a:lnTo>
                    <a:pt x="383627" y="878896"/>
                  </a:lnTo>
                  <a:lnTo>
                    <a:pt x="354117" y="933827"/>
                  </a:lnTo>
                  <a:lnTo>
                    <a:pt x="324607" y="988758"/>
                  </a:lnTo>
                  <a:lnTo>
                    <a:pt x="295097" y="1043689"/>
                  </a:lnTo>
                  <a:lnTo>
                    <a:pt x="265587" y="1098620"/>
                  </a:lnTo>
                  <a:lnTo>
                    <a:pt x="236078" y="1153551"/>
                  </a:lnTo>
                  <a:lnTo>
                    <a:pt x="206568" y="1208482"/>
                  </a:lnTo>
                  <a:lnTo>
                    <a:pt x="177058" y="1263413"/>
                  </a:lnTo>
                  <a:lnTo>
                    <a:pt x="147548" y="1318344"/>
                  </a:lnTo>
                  <a:lnTo>
                    <a:pt x="118039" y="1373275"/>
                  </a:lnTo>
                  <a:lnTo>
                    <a:pt x="88529" y="1428206"/>
                  </a:lnTo>
                  <a:lnTo>
                    <a:pt x="59019" y="1483137"/>
                  </a:lnTo>
                  <a:lnTo>
                    <a:pt x="29509" y="1538068"/>
                  </a:lnTo>
                  <a:close/>
                </a:path>
              </a:pathLst>
            </a:custGeom>
            <a:solidFill>
              <a:srgbClr val="00B0F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882580" y="2879606"/>
              <a:ext cx="1808299" cy="1204294"/>
            </a:xfrm>
            <a:custGeom>
              <a:avLst/>
              <a:pathLst>
                <a:path w="1808299" h="1204294">
                  <a:moveTo>
                    <a:pt x="0" y="901818"/>
                  </a:moveTo>
                  <a:lnTo>
                    <a:pt x="61477" y="912248"/>
                  </a:lnTo>
                  <a:lnTo>
                    <a:pt x="122954" y="922678"/>
                  </a:lnTo>
                  <a:lnTo>
                    <a:pt x="184431" y="933108"/>
                  </a:lnTo>
                  <a:lnTo>
                    <a:pt x="245909" y="943539"/>
                  </a:lnTo>
                  <a:lnTo>
                    <a:pt x="307386" y="953969"/>
                  </a:lnTo>
                  <a:lnTo>
                    <a:pt x="368863" y="964399"/>
                  </a:lnTo>
                  <a:lnTo>
                    <a:pt x="430340" y="974829"/>
                  </a:lnTo>
                  <a:lnTo>
                    <a:pt x="491818" y="985260"/>
                  </a:lnTo>
                  <a:lnTo>
                    <a:pt x="553295" y="995690"/>
                  </a:lnTo>
                  <a:lnTo>
                    <a:pt x="614772" y="1006120"/>
                  </a:lnTo>
                  <a:lnTo>
                    <a:pt x="676249" y="1016550"/>
                  </a:lnTo>
                  <a:lnTo>
                    <a:pt x="737727" y="1026980"/>
                  </a:lnTo>
                  <a:lnTo>
                    <a:pt x="799204" y="1037411"/>
                  </a:lnTo>
                  <a:lnTo>
                    <a:pt x="860681" y="1047841"/>
                  </a:lnTo>
                  <a:lnTo>
                    <a:pt x="922158" y="1058271"/>
                  </a:lnTo>
                  <a:lnTo>
                    <a:pt x="983636" y="1068701"/>
                  </a:lnTo>
                  <a:lnTo>
                    <a:pt x="1045113" y="1079132"/>
                  </a:lnTo>
                  <a:lnTo>
                    <a:pt x="1106590" y="1089562"/>
                  </a:lnTo>
                  <a:lnTo>
                    <a:pt x="1168067" y="1099992"/>
                  </a:lnTo>
                  <a:lnTo>
                    <a:pt x="1229545" y="1110422"/>
                  </a:lnTo>
                  <a:lnTo>
                    <a:pt x="1291022" y="1120852"/>
                  </a:lnTo>
                  <a:lnTo>
                    <a:pt x="1352499" y="1131283"/>
                  </a:lnTo>
                  <a:lnTo>
                    <a:pt x="1413976" y="1141713"/>
                  </a:lnTo>
                  <a:lnTo>
                    <a:pt x="1475454" y="1152143"/>
                  </a:lnTo>
                  <a:lnTo>
                    <a:pt x="1536931" y="1162573"/>
                  </a:lnTo>
                  <a:lnTo>
                    <a:pt x="1598408" y="1173003"/>
                  </a:lnTo>
                  <a:lnTo>
                    <a:pt x="1659885" y="1183434"/>
                  </a:lnTo>
                  <a:lnTo>
                    <a:pt x="1721363" y="1193864"/>
                  </a:lnTo>
                  <a:lnTo>
                    <a:pt x="1782840" y="1204294"/>
                  </a:lnTo>
                  <a:lnTo>
                    <a:pt x="1792214" y="1142604"/>
                  </a:lnTo>
                  <a:lnTo>
                    <a:pt x="1799455" y="1080626"/>
                  </a:lnTo>
                  <a:lnTo>
                    <a:pt x="1804553" y="1018436"/>
                  </a:lnTo>
                  <a:lnTo>
                    <a:pt x="1807502" y="956107"/>
                  </a:lnTo>
                  <a:lnTo>
                    <a:pt x="1808299" y="893714"/>
                  </a:lnTo>
                  <a:lnTo>
                    <a:pt x="1806943" y="831330"/>
                  </a:lnTo>
                  <a:lnTo>
                    <a:pt x="1803435" y="769030"/>
                  </a:lnTo>
                  <a:lnTo>
                    <a:pt x="1797780" y="706888"/>
                  </a:lnTo>
                  <a:lnTo>
                    <a:pt x="1789984" y="644978"/>
                  </a:lnTo>
                  <a:lnTo>
                    <a:pt x="1780057" y="583374"/>
                  </a:lnTo>
                  <a:lnTo>
                    <a:pt x="1768011" y="522149"/>
                  </a:lnTo>
                  <a:lnTo>
                    <a:pt x="1753859" y="461376"/>
                  </a:lnTo>
                  <a:lnTo>
                    <a:pt x="1737619" y="401128"/>
                  </a:lnTo>
                  <a:lnTo>
                    <a:pt x="1719310" y="341476"/>
                  </a:lnTo>
                  <a:lnTo>
                    <a:pt x="1698954" y="282491"/>
                  </a:lnTo>
                  <a:lnTo>
                    <a:pt x="1676575" y="224243"/>
                  </a:lnTo>
                  <a:lnTo>
                    <a:pt x="1652199" y="166802"/>
                  </a:lnTo>
                  <a:lnTo>
                    <a:pt x="1625857" y="110237"/>
                  </a:lnTo>
                  <a:lnTo>
                    <a:pt x="1597578" y="54614"/>
                  </a:lnTo>
                  <a:lnTo>
                    <a:pt x="1567397" y="0"/>
                  </a:lnTo>
                  <a:lnTo>
                    <a:pt x="1513349" y="31097"/>
                  </a:lnTo>
                  <a:lnTo>
                    <a:pt x="1459301" y="62194"/>
                  </a:lnTo>
                  <a:lnTo>
                    <a:pt x="1405253" y="93291"/>
                  </a:lnTo>
                  <a:lnTo>
                    <a:pt x="1351204" y="124388"/>
                  </a:lnTo>
                  <a:lnTo>
                    <a:pt x="1297156" y="155485"/>
                  </a:lnTo>
                  <a:lnTo>
                    <a:pt x="1243108" y="186583"/>
                  </a:lnTo>
                  <a:lnTo>
                    <a:pt x="1189060" y="217680"/>
                  </a:lnTo>
                  <a:lnTo>
                    <a:pt x="1135012" y="248777"/>
                  </a:lnTo>
                  <a:lnTo>
                    <a:pt x="1080963" y="279874"/>
                  </a:lnTo>
                  <a:lnTo>
                    <a:pt x="1026915" y="310971"/>
                  </a:lnTo>
                  <a:lnTo>
                    <a:pt x="972867" y="342068"/>
                  </a:lnTo>
                  <a:lnTo>
                    <a:pt x="918819" y="373166"/>
                  </a:lnTo>
                  <a:lnTo>
                    <a:pt x="864771" y="404263"/>
                  </a:lnTo>
                  <a:lnTo>
                    <a:pt x="810722" y="435360"/>
                  </a:lnTo>
                  <a:lnTo>
                    <a:pt x="756674" y="466457"/>
                  </a:lnTo>
                  <a:lnTo>
                    <a:pt x="702626" y="497554"/>
                  </a:lnTo>
                  <a:lnTo>
                    <a:pt x="648578" y="528652"/>
                  </a:lnTo>
                  <a:lnTo>
                    <a:pt x="594530" y="559749"/>
                  </a:lnTo>
                  <a:lnTo>
                    <a:pt x="540481" y="590846"/>
                  </a:lnTo>
                  <a:lnTo>
                    <a:pt x="486433" y="621943"/>
                  </a:lnTo>
                  <a:lnTo>
                    <a:pt x="432385" y="653040"/>
                  </a:lnTo>
                  <a:lnTo>
                    <a:pt x="378337" y="684137"/>
                  </a:lnTo>
                  <a:lnTo>
                    <a:pt x="324289" y="715235"/>
                  </a:lnTo>
                  <a:lnTo>
                    <a:pt x="270240" y="746332"/>
                  </a:lnTo>
                  <a:lnTo>
                    <a:pt x="216192" y="777429"/>
                  </a:lnTo>
                  <a:lnTo>
                    <a:pt x="162144" y="808526"/>
                  </a:lnTo>
                  <a:lnTo>
                    <a:pt x="108096" y="839623"/>
                  </a:lnTo>
                  <a:lnTo>
                    <a:pt x="54048" y="870721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882580" y="3781425"/>
              <a:ext cx="1782840" cy="1801765"/>
            </a:xfrm>
            <a:custGeom>
              <a:avLst/>
              <a:pathLst>
                <a:path w="1782840" h="1801765">
                  <a:moveTo>
                    <a:pt x="0" y="0"/>
                  </a:moveTo>
                  <a:lnTo>
                    <a:pt x="5303" y="62129"/>
                  </a:lnTo>
                  <a:lnTo>
                    <a:pt x="10606" y="124259"/>
                  </a:lnTo>
                  <a:lnTo>
                    <a:pt x="15909" y="186389"/>
                  </a:lnTo>
                  <a:lnTo>
                    <a:pt x="21212" y="248519"/>
                  </a:lnTo>
                  <a:lnTo>
                    <a:pt x="26515" y="310649"/>
                  </a:lnTo>
                  <a:lnTo>
                    <a:pt x="31819" y="372779"/>
                  </a:lnTo>
                  <a:lnTo>
                    <a:pt x="37122" y="434908"/>
                  </a:lnTo>
                  <a:lnTo>
                    <a:pt x="42425" y="497038"/>
                  </a:lnTo>
                  <a:lnTo>
                    <a:pt x="47728" y="559168"/>
                  </a:lnTo>
                  <a:lnTo>
                    <a:pt x="53031" y="621298"/>
                  </a:lnTo>
                  <a:lnTo>
                    <a:pt x="58335" y="683428"/>
                  </a:lnTo>
                  <a:lnTo>
                    <a:pt x="63638" y="745558"/>
                  </a:lnTo>
                  <a:lnTo>
                    <a:pt x="68941" y="807688"/>
                  </a:lnTo>
                  <a:lnTo>
                    <a:pt x="74244" y="869817"/>
                  </a:lnTo>
                  <a:lnTo>
                    <a:pt x="79547" y="931947"/>
                  </a:lnTo>
                  <a:lnTo>
                    <a:pt x="84851" y="994077"/>
                  </a:lnTo>
                  <a:lnTo>
                    <a:pt x="90154" y="1056207"/>
                  </a:lnTo>
                  <a:lnTo>
                    <a:pt x="95457" y="1118337"/>
                  </a:lnTo>
                  <a:lnTo>
                    <a:pt x="100760" y="1180467"/>
                  </a:lnTo>
                  <a:lnTo>
                    <a:pt x="106063" y="1242597"/>
                  </a:lnTo>
                  <a:lnTo>
                    <a:pt x="111366" y="1304726"/>
                  </a:lnTo>
                  <a:lnTo>
                    <a:pt x="116670" y="1366856"/>
                  </a:lnTo>
                  <a:lnTo>
                    <a:pt x="121973" y="1428986"/>
                  </a:lnTo>
                  <a:lnTo>
                    <a:pt x="127276" y="1491116"/>
                  </a:lnTo>
                  <a:lnTo>
                    <a:pt x="132579" y="1553246"/>
                  </a:lnTo>
                  <a:lnTo>
                    <a:pt x="137882" y="1615376"/>
                  </a:lnTo>
                  <a:lnTo>
                    <a:pt x="143186" y="1677506"/>
                  </a:lnTo>
                  <a:lnTo>
                    <a:pt x="148489" y="1739635"/>
                  </a:lnTo>
                  <a:lnTo>
                    <a:pt x="153792" y="1801765"/>
                  </a:lnTo>
                  <a:lnTo>
                    <a:pt x="216160" y="1795351"/>
                  </a:lnTo>
                  <a:lnTo>
                    <a:pt x="278269" y="1786778"/>
                  </a:lnTo>
                  <a:lnTo>
                    <a:pt x="340043" y="1776058"/>
                  </a:lnTo>
                  <a:lnTo>
                    <a:pt x="401408" y="1763202"/>
                  </a:lnTo>
                  <a:lnTo>
                    <a:pt x="462290" y="1748227"/>
                  </a:lnTo>
                  <a:lnTo>
                    <a:pt x="522617" y="1731150"/>
                  </a:lnTo>
                  <a:lnTo>
                    <a:pt x="582316" y="1711992"/>
                  </a:lnTo>
                  <a:lnTo>
                    <a:pt x="641314" y="1690777"/>
                  </a:lnTo>
                  <a:lnTo>
                    <a:pt x="699542" y="1667528"/>
                  </a:lnTo>
                  <a:lnTo>
                    <a:pt x="756929" y="1642275"/>
                  </a:lnTo>
                  <a:lnTo>
                    <a:pt x="813406" y="1615048"/>
                  </a:lnTo>
                  <a:lnTo>
                    <a:pt x="868905" y="1585880"/>
                  </a:lnTo>
                  <a:lnTo>
                    <a:pt x="923359" y="1554805"/>
                  </a:lnTo>
                  <a:lnTo>
                    <a:pt x="976704" y="1521861"/>
                  </a:lnTo>
                  <a:lnTo>
                    <a:pt x="1028874" y="1487087"/>
                  </a:lnTo>
                  <a:lnTo>
                    <a:pt x="1079807" y="1450526"/>
                  </a:lnTo>
                  <a:lnTo>
                    <a:pt x="1129443" y="1412221"/>
                  </a:lnTo>
                  <a:lnTo>
                    <a:pt x="1177721" y="1372218"/>
                  </a:lnTo>
                  <a:lnTo>
                    <a:pt x="1224583" y="1330566"/>
                  </a:lnTo>
                  <a:lnTo>
                    <a:pt x="1269973" y="1287315"/>
                  </a:lnTo>
                  <a:lnTo>
                    <a:pt x="1313836" y="1242516"/>
                  </a:lnTo>
                  <a:lnTo>
                    <a:pt x="1356120" y="1196223"/>
                  </a:lnTo>
                  <a:lnTo>
                    <a:pt x="1396773" y="1148492"/>
                  </a:lnTo>
                  <a:lnTo>
                    <a:pt x="1435748" y="1099381"/>
                  </a:lnTo>
                  <a:lnTo>
                    <a:pt x="1472996" y="1048948"/>
                  </a:lnTo>
                  <a:lnTo>
                    <a:pt x="1508474" y="997254"/>
                  </a:lnTo>
                  <a:lnTo>
                    <a:pt x="1542139" y="944361"/>
                  </a:lnTo>
                  <a:lnTo>
                    <a:pt x="1573949" y="890333"/>
                  </a:lnTo>
                  <a:lnTo>
                    <a:pt x="1603868" y="835235"/>
                  </a:lnTo>
                  <a:lnTo>
                    <a:pt x="1631859" y="779132"/>
                  </a:lnTo>
                  <a:lnTo>
                    <a:pt x="1657888" y="722093"/>
                  </a:lnTo>
                  <a:lnTo>
                    <a:pt x="1681923" y="664186"/>
                  </a:lnTo>
                  <a:lnTo>
                    <a:pt x="1703937" y="605481"/>
                  </a:lnTo>
                  <a:lnTo>
                    <a:pt x="1723903" y="546047"/>
                  </a:lnTo>
                  <a:lnTo>
                    <a:pt x="1741796" y="485958"/>
                  </a:lnTo>
                  <a:lnTo>
                    <a:pt x="1757596" y="425284"/>
                  </a:lnTo>
                  <a:lnTo>
                    <a:pt x="1771283" y="364099"/>
                  </a:lnTo>
                  <a:lnTo>
                    <a:pt x="1782840" y="302476"/>
                  </a:lnTo>
                  <a:lnTo>
                    <a:pt x="1721363" y="292046"/>
                  </a:lnTo>
                  <a:lnTo>
                    <a:pt x="1659885" y="281615"/>
                  </a:lnTo>
                  <a:lnTo>
                    <a:pt x="1598408" y="271185"/>
                  </a:lnTo>
                  <a:lnTo>
                    <a:pt x="1536931" y="260755"/>
                  </a:lnTo>
                  <a:lnTo>
                    <a:pt x="1475454" y="250325"/>
                  </a:lnTo>
                  <a:lnTo>
                    <a:pt x="1413976" y="239895"/>
                  </a:lnTo>
                  <a:lnTo>
                    <a:pt x="1352499" y="229464"/>
                  </a:lnTo>
                  <a:lnTo>
                    <a:pt x="1291022" y="219034"/>
                  </a:lnTo>
                  <a:lnTo>
                    <a:pt x="1229545" y="208604"/>
                  </a:lnTo>
                  <a:lnTo>
                    <a:pt x="1168067" y="198174"/>
                  </a:lnTo>
                  <a:lnTo>
                    <a:pt x="1106590" y="187743"/>
                  </a:lnTo>
                  <a:lnTo>
                    <a:pt x="1045113" y="177313"/>
                  </a:lnTo>
                  <a:lnTo>
                    <a:pt x="983636" y="166883"/>
                  </a:lnTo>
                  <a:lnTo>
                    <a:pt x="922158" y="156453"/>
                  </a:lnTo>
                  <a:lnTo>
                    <a:pt x="860681" y="146023"/>
                  </a:lnTo>
                  <a:lnTo>
                    <a:pt x="799204" y="135592"/>
                  </a:lnTo>
                  <a:lnTo>
                    <a:pt x="737727" y="125162"/>
                  </a:lnTo>
                  <a:lnTo>
                    <a:pt x="676249" y="114732"/>
                  </a:lnTo>
                  <a:lnTo>
                    <a:pt x="614772" y="104302"/>
                  </a:lnTo>
                  <a:lnTo>
                    <a:pt x="553295" y="93871"/>
                  </a:lnTo>
                  <a:lnTo>
                    <a:pt x="491818" y="83441"/>
                  </a:lnTo>
                  <a:lnTo>
                    <a:pt x="430340" y="73011"/>
                  </a:lnTo>
                  <a:lnTo>
                    <a:pt x="368863" y="62581"/>
                  </a:lnTo>
                  <a:lnTo>
                    <a:pt x="307386" y="52151"/>
                  </a:lnTo>
                  <a:lnTo>
                    <a:pt x="245909" y="41720"/>
                  </a:lnTo>
                  <a:lnTo>
                    <a:pt x="184431" y="31290"/>
                  </a:lnTo>
                  <a:lnTo>
                    <a:pt x="122954" y="20860"/>
                  </a:lnTo>
                  <a:lnTo>
                    <a:pt x="61477" y="10430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074326" y="1973107"/>
              <a:ext cx="1962046" cy="3616381"/>
            </a:xfrm>
            <a:custGeom>
              <a:avLst/>
              <a:pathLst>
                <a:path w="1962046" h="3616381">
                  <a:moveTo>
                    <a:pt x="1808254" y="1808317"/>
                  </a:moveTo>
                  <a:lnTo>
                    <a:pt x="1808254" y="1745961"/>
                  </a:lnTo>
                  <a:lnTo>
                    <a:pt x="1808254" y="1683605"/>
                  </a:lnTo>
                  <a:lnTo>
                    <a:pt x="1808254" y="1621250"/>
                  </a:lnTo>
                  <a:lnTo>
                    <a:pt x="1808254" y="1558894"/>
                  </a:lnTo>
                  <a:lnTo>
                    <a:pt x="1808254" y="1496538"/>
                  </a:lnTo>
                  <a:lnTo>
                    <a:pt x="1808254" y="1434182"/>
                  </a:lnTo>
                  <a:lnTo>
                    <a:pt x="1808254" y="1371827"/>
                  </a:lnTo>
                  <a:lnTo>
                    <a:pt x="1808254" y="1309471"/>
                  </a:lnTo>
                  <a:lnTo>
                    <a:pt x="1808254" y="1247115"/>
                  </a:lnTo>
                  <a:lnTo>
                    <a:pt x="1808254" y="1184759"/>
                  </a:lnTo>
                  <a:lnTo>
                    <a:pt x="1808254" y="1122403"/>
                  </a:lnTo>
                  <a:lnTo>
                    <a:pt x="1808254" y="1060048"/>
                  </a:lnTo>
                  <a:lnTo>
                    <a:pt x="1808254" y="997692"/>
                  </a:lnTo>
                  <a:lnTo>
                    <a:pt x="1808254" y="935336"/>
                  </a:lnTo>
                  <a:lnTo>
                    <a:pt x="1808254" y="872980"/>
                  </a:lnTo>
                  <a:lnTo>
                    <a:pt x="1808254" y="810625"/>
                  </a:lnTo>
                  <a:lnTo>
                    <a:pt x="1808254" y="748269"/>
                  </a:lnTo>
                  <a:lnTo>
                    <a:pt x="1808254" y="685913"/>
                  </a:lnTo>
                  <a:lnTo>
                    <a:pt x="1808254" y="623557"/>
                  </a:lnTo>
                  <a:lnTo>
                    <a:pt x="1808254" y="561201"/>
                  </a:lnTo>
                  <a:lnTo>
                    <a:pt x="1808254" y="498846"/>
                  </a:lnTo>
                  <a:lnTo>
                    <a:pt x="1808254" y="436490"/>
                  </a:lnTo>
                  <a:lnTo>
                    <a:pt x="1808254" y="374134"/>
                  </a:lnTo>
                  <a:lnTo>
                    <a:pt x="1808254" y="311778"/>
                  </a:lnTo>
                  <a:lnTo>
                    <a:pt x="1808254" y="249423"/>
                  </a:lnTo>
                  <a:lnTo>
                    <a:pt x="1808254" y="187067"/>
                  </a:lnTo>
                  <a:lnTo>
                    <a:pt x="1808254" y="124711"/>
                  </a:lnTo>
                  <a:lnTo>
                    <a:pt x="1808254" y="62355"/>
                  </a:lnTo>
                  <a:lnTo>
                    <a:pt x="1808254" y="0"/>
                  </a:lnTo>
                  <a:lnTo>
                    <a:pt x="1746845" y="1043"/>
                  </a:lnTo>
                  <a:lnTo>
                    <a:pt x="1685506" y="4170"/>
                  </a:lnTo>
                  <a:lnTo>
                    <a:pt x="1624310" y="9379"/>
                  </a:lnTo>
                  <a:lnTo>
                    <a:pt x="1563326" y="16663"/>
                  </a:lnTo>
                  <a:lnTo>
                    <a:pt x="1502624" y="26014"/>
                  </a:lnTo>
                  <a:lnTo>
                    <a:pt x="1442274" y="37421"/>
                  </a:lnTo>
                  <a:lnTo>
                    <a:pt x="1382347" y="50871"/>
                  </a:lnTo>
                  <a:lnTo>
                    <a:pt x="1322912" y="66348"/>
                  </a:lnTo>
                  <a:lnTo>
                    <a:pt x="1264036" y="83835"/>
                  </a:lnTo>
                  <a:lnTo>
                    <a:pt x="1205788" y="103311"/>
                  </a:lnTo>
                  <a:lnTo>
                    <a:pt x="1148234" y="124753"/>
                  </a:lnTo>
                  <a:lnTo>
                    <a:pt x="1091443" y="148138"/>
                  </a:lnTo>
                  <a:lnTo>
                    <a:pt x="1035478" y="173438"/>
                  </a:lnTo>
                  <a:lnTo>
                    <a:pt x="980404" y="200624"/>
                  </a:lnTo>
                  <a:lnTo>
                    <a:pt x="926286" y="229664"/>
                  </a:lnTo>
                  <a:lnTo>
                    <a:pt x="873185" y="260525"/>
                  </a:lnTo>
                  <a:lnTo>
                    <a:pt x="821162" y="293172"/>
                  </a:lnTo>
                  <a:lnTo>
                    <a:pt x="770279" y="327567"/>
                  </a:lnTo>
                  <a:lnTo>
                    <a:pt x="720592" y="363670"/>
                  </a:lnTo>
                  <a:lnTo>
                    <a:pt x="672161" y="401439"/>
                  </a:lnTo>
                  <a:lnTo>
                    <a:pt x="625039" y="440832"/>
                  </a:lnTo>
                  <a:lnTo>
                    <a:pt x="579283" y="481801"/>
                  </a:lnTo>
                  <a:lnTo>
                    <a:pt x="534945" y="524301"/>
                  </a:lnTo>
                  <a:lnTo>
                    <a:pt x="492075" y="568282"/>
                  </a:lnTo>
                  <a:lnTo>
                    <a:pt x="450724" y="613694"/>
                  </a:lnTo>
                  <a:lnTo>
                    <a:pt x="410938" y="660483"/>
                  </a:lnTo>
                  <a:lnTo>
                    <a:pt x="372765" y="708597"/>
                  </a:lnTo>
                  <a:lnTo>
                    <a:pt x="336247" y="757980"/>
                  </a:lnTo>
                  <a:lnTo>
                    <a:pt x="301427" y="808574"/>
                  </a:lnTo>
                  <a:lnTo>
                    <a:pt x="268346" y="860321"/>
                  </a:lnTo>
                  <a:lnTo>
                    <a:pt x="237041" y="913162"/>
                  </a:lnTo>
                  <a:lnTo>
                    <a:pt x="207549" y="967035"/>
                  </a:lnTo>
                  <a:lnTo>
                    <a:pt x="179903" y="1021879"/>
                  </a:lnTo>
                  <a:lnTo>
                    <a:pt x="154135" y="1077630"/>
                  </a:lnTo>
                  <a:lnTo>
                    <a:pt x="130275" y="1134224"/>
                  </a:lnTo>
                  <a:lnTo>
                    <a:pt x="108352" y="1191595"/>
                  </a:lnTo>
                  <a:lnTo>
                    <a:pt x="88389" y="1249678"/>
                  </a:lnTo>
                  <a:lnTo>
                    <a:pt x="70410" y="1308406"/>
                  </a:lnTo>
                  <a:lnTo>
                    <a:pt x="54436" y="1367710"/>
                  </a:lnTo>
                  <a:lnTo>
                    <a:pt x="40485" y="1427522"/>
                  </a:lnTo>
                  <a:lnTo>
                    <a:pt x="28573" y="1487774"/>
                  </a:lnTo>
                  <a:lnTo>
                    <a:pt x="18714" y="1548395"/>
                  </a:lnTo>
                  <a:lnTo>
                    <a:pt x="10919" y="1609316"/>
                  </a:lnTo>
                  <a:lnTo>
                    <a:pt x="5198" y="1670467"/>
                  </a:lnTo>
                  <a:lnTo>
                    <a:pt x="1557" y="1731777"/>
                  </a:lnTo>
                  <a:lnTo>
                    <a:pt x="0" y="1793175"/>
                  </a:lnTo>
                  <a:lnTo>
                    <a:pt x="528" y="1854591"/>
                  </a:lnTo>
                  <a:lnTo>
                    <a:pt x="3142" y="1915953"/>
                  </a:lnTo>
                  <a:lnTo>
                    <a:pt x="7839" y="1977191"/>
                  </a:lnTo>
                  <a:lnTo>
                    <a:pt x="14612" y="2038234"/>
                  </a:lnTo>
                  <a:lnTo>
                    <a:pt x="23454" y="2099012"/>
                  </a:lnTo>
                  <a:lnTo>
                    <a:pt x="34356" y="2159455"/>
                  </a:lnTo>
                  <a:lnTo>
                    <a:pt x="47303" y="2219492"/>
                  </a:lnTo>
                  <a:lnTo>
                    <a:pt x="62282" y="2279056"/>
                  </a:lnTo>
                  <a:lnTo>
                    <a:pt x="79275" y="2338076"/>
                  </a:lnTo>
                  <a:lnTo>
                    <a:pt x="98262" y="2396485"/>
                  </a:lnTo>
                  <a:lnTo>
                    <a:pt x="119222" y="2454216"/>
                  </a:lnTo>
                  <a:lnTo>
                    <a:pt x="142131" y="2511201"/>
                  </a:lnTo>
                  <a:lnTo>
                    <a:pt x="166961" y="2567376"/>
                  </a:lnTo>
                  <a:lnTo>
                    <a:pt x="193685" y="2622675"/>
                  </a:lnTo>
                  <a:lnTo>
                    <a:pt x="222271" y="2677035"/>
                  </a:lnTo>
                  <a:lnTo>
                    <a:pt x="252687" y="2730393"/>
                  </a:lnTo>
                  <a:lnTo>
                    <a:pt x="284897" y="2782687"/>
                  </a:lnTo>
                  <a:lnTo>
                    <a:pt x="318864" y="2833857"/>
                  </a:lnTo>
                  <a:lnTo>
                    <a:pt x="354550" y="2883843"/>
                  </a:lnTo>
                  <a:lnTo>
                    <a:pt x="391912" y="2932590"/>
                  </a:lnTo>
                  <a:lnTo>
                    <a:pt x="430909" y="2980039"/>
                  </a:lnTo>
                  <a:lnTo>
                    <a:pt x="471494" y="3026137"/>
                  </a:lnTo>
                  <a:lnTo>
                    <a:pt x="513621" y="3070830"/>
                  </a:lnTo>
                  <a:lnTo>
                    <a:pt x="557241" y="3114066"/>
                  </a:lnTo>
                  <a:lnTo>
                    <a:pt x="602305" y="3155796"/>
                  </a:lnTo>
                  <a:lnTo>
                    <a:pt x="648760" y="3195972"/>
                  </a:lnTo>
                  <a:lnTo>
                    <a:pt x="696552" y="3234547"/>
                  </a:lnTo>
                  <a:lnTo>
                    <a:pt x="745627" y="3271477"/>
                  </a:lnTo>
                  <a:lnTo>
                    <a:pt x="795928" y="3306719"/>
                  </a:lnTo>
                  <a:lnTo>
                    <a:pt x="847396" y="3340233"/>
                  </a:lnTo>
                  <a:lnTo>
                    <a:pt x="899973" y="3371979"/>
                  </a:lnTo>
                  <a:lnTo>
                    <a:pt x="953598" y="3401921"/>
                  </a:lnTo>
                  <a:lnTo>
                    <a:pt x="1008208" y="3430026"/>
                  </a:lnTo>
                  <a:lnTo>
                    <a:pt x="1063741" y="3456259"/>
                  </a:lnTo>
                  <a:lnTo>
                    <a:pt x="1120134" y="3480592"/>
                  </a:lnTo>
                  <a:lnTo>
                    <a:pt x="1177320" y="3502995"/>
                  </a:lnTo>
                  <a:lnTo>
                    <a:pt x="1235233" y="3523444"/>
                  </a:lnTo>
                  <a:lnTo>
                    <a:pt x="1293808" y="3541914"/>
                  </a:lnTo>
                  <a:lnTo>
                    <a:pt x="1352977" y="3558384"/>
                  </a:lnTo>
                  <a:lnTo>
                    <a:pt x="1412670" y="3572835"/>
                  </a:lnTo>
                  <a:lnTo>
                    <a:pt x="1472820" y="3585251"/>
                  </a:lnTo>
                  <a:lnTo>
                    <a:pt x="1533356" y="3595618"/>
                  </a:lnTo>
                  <a:lnTo>
                    <a:pt x="1594210" y="3603922"/>
                  </a:lnTo>
                  <a:lnTo>
                    <a:pt x="1655311" y="3610155"/>
                  </a:lnTo>
                  <a:lnTo>
                    <a:pt x="1716588" y="3614310"/>
                  </a:lnTo>
                  <a:lnTo>
                    <a:pt x="1777971" y="3616381"/>
                  </a:lnTo>
                  <a:lnTo>
                    <a:pt x="1839389" y="3616366"/>
                  </a:lnTo>
                  <a:lnTo>
                    <a:pt x="1900771" y="3614266"/>
                  </a:lnTo>
                  <a:lnTo>
                    <a:pt x="1962046" y="3610083"/>
                  </a:lnTo>
                  <a:lnTo>
                    <a:pt x="1956743" y="3547953"/>
                  </a:lnTo>
                  <a:lnTo>
                    <a:pt x="1951440" y="3485823"/>
                  </a:lnTo>
                  <a:lnTo>
                    <a:pt x="1946136" y="3423693"/>
                  </a:lnTo>
                  <a:lnTo>
                    <a:pt x="1940833" y="3361563"/>
                  </a:lnTo>
                  <a:lnTo>
                    <a:pt x="1935530" y="3299433"/>
                  </a:lnTo>
                  <a:lnTo>
                    <a:pt x="1930227" y="3237304"/>
                  </a:lnTo>
                  <a:lnTo>
                    <a:pt x="1924924" y="3175174"/>
                  </a:lnTo>
                  <a:lnTo>
                    <a:pt x="1919621" y="3113044"/>
                  </a:lnTo>
                  <a:lnTo>
                    <a:pt x="1914317" y="3050914"/>
                  </a:lnTo>
                  <a:lnTo>
                    <a:pt x="1909014" y="2988784"/>
                  </a:lnTo>
                  <a:lnTo>
                    <a:pt x="1903711" y="2926654"/>
                  </a:lnTo>
                  <a:lnTo>
                    <a:pt x="1898408" y="2864524"/>
                  </a:lnTo>
                  <a:lnTo>
                    <a:pt x="1893105" y="2802395"/>
                  </a:lnTo>
                  <a:lnTo>
                    <a:pt x="1887801" y="2740265"/>
                  </a:lnTo>
                  <a:lnTo>
                    <a:pt x="1882498" y="2678135"/>
                  </a:lnTo>
                  <a:lnTo>
                    <a:pt x="1877195" y="2616005"/>
                  </a:lnTo>
                  <a:lnTo>
                    <a:pt x="1871892" y="2553875"/>
                  </a:lnTo>
                  <a:lnTo>
                    <a:pt x="1866589" y="2491745"/>
                  </a:lnTo>
                  <a:lnTo>
                    <a:pt x="1861285" y="2429615"/>
                  </a:lnTo>
                  <a:lnTo>
                    <a:pt x="1855982" y="2367486"/>
                  </a:lnTo>
                  <a:lnTo>
                    <a:pt x="1850679" y="2305356"/>
                  </a:lnTo>
                  <a:lnTo>
                    <a:pt x="1845376" y="2243226"/>
                  </a:lnTo>
                  <a:lnTo>
                    <a:pt x="1840073" y="2181096"/>
                  </a:lnTo>
                  <a:lnTo>
                    <a:pt x="1834769" y="2118966"/>
                  </a:lnTo>
                  <a:lnTo>
                    <a:pt x="1829466" y="2056836"/>
                  </a:lnTo>
                  <a:lnTo>
                    <a:pt x="1824163" y="1994707"/>
                  </a:lnTo>
                  <a:lnTo>
                    <a:pt x="1818860" y="1932577"/>
                  </a:lnTo>
                  <a:lnTo>
                    <a:pt x="1813557" y="1870447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4948028" y="284332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357371" y="307157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637522" y="356093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359784" y="438544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783881" y="37586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51.4%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945785" y="28399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5355128" y="306822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635279" y="355757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357542" y="438208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781639" y="375528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51.4%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942428" y="283772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351772" y="306597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631922" y="355533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354185" y="437984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778282" y="37530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51.4%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938469" y="283693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347812" y="306519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627963" y="355454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350226" y="437905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774323" y="375225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51.4%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934509" y="283772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343853" y="306597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624003" y="355533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346266" y="437984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770363" y="37530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51.4%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931153" y="28399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40496" y="306822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620647" y="355757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342910" y="438208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767007" y="375528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51.4%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928910" y="284332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338253" y="307157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618404" y="356093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340667" y="438544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764764" y="375864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51.4%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928122" y="284728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337466" y="307553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617616" y="356489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339879" y="438940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763976" y="37626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51.4%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928910" y="285124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338253" y="30794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618404" y="356885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340667" y="439335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764764" y="37665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51.4%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931153" y="285460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340496" y="308285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620647" y="357221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342910" y="439671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767007" y="37699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51.4%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934509" y="285684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343853" y="30850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624003" y="357445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346266" y="439895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770363" y="37721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51.4%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938469" y="285763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347812" y="30858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627963" y="357524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350226" y="439974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774323" y="37729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51.4%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942428" y="285684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351772" y="30850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631922" y="357445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354185" y="439895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778282" y="37721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51.4%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945785" y="285460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355128" y="308285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635279" y="357221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357542" y="439671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781639" y="376991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51.4%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948028" y="285124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357371" y="30794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637522" y="356885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5359784" y="439335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783881" y="37665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51.4%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948815" y="284728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358159" y="307553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638309" y="356489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360572" y="438940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784669" y="37626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51.4%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938469" y="284728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76BF3">
                      <a:alpha val="100000"/>
                    </a:srgbClr>
                  </a:solidFill>
                  <a:latin typeface="Arial"/>
                  <a:cs typeface="Arial"/>
                </a:rPr>
                <a:t>7.8%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5347812" y="307553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0F6">
                      <a:alpha val="100000"/>
                    </a:srgbClr>
                  </a:solidFill>
                  <a:latin typeface="Arial"/>
                  <a:cs typeface="Arial"/>
                </a:rPr>
                <a:t>8.8%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627963" y="356489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7D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350226" y="438940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A3A5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774323" y="37626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51.4%</a:t>
              </a:r>
            </a:p>
          </p:txBody>
        </p:sp>
        <p:sp>
          <p:nvSpPr>
            <p:cNvPr id="94" name="rc94"/>
            <p:cNvSpPr/>
            <p:nvPr/>
          </p:nvSpPr>
          <p:spPr>
            <a:xfrm>
              <a:off x="7223977" y="3342098"/>
              <a:ext cx="201456" cy="20145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7223977" y="3561554"/>
              <a:ext cx="201456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7223977" y="3781010"/>
              <a:ext cx="201456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7223977" y="4000466"/>
              <a:ext cx="201456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7223977" y="4219922"/>
              <a:ext cx="201456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7504022" y="3412976"/>
              <a:ext cx="50292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企业研发人员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7504022" y="3632432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其他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7504022" y="3851888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企业管理者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7504022" y="4071344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临床医生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7504022" y="4290800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基础研究者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2021-01-03T09:44:34Z</dcterms:modified>
</cp:coreProperties>
</file>