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2026fb75af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DDF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93C4D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89BED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9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562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817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2021-01-03T09:44:31Z</dcterms:modified>
</cp:coreProperties>
</file>