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2805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1276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79747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5704" y="552539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33616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51469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495770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47684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457925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439002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420079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40115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38223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36331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5704" y="34438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5704" y="325465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5704" y="306543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5704" y="287620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5704" y="26869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5704" y="249774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5704" y="23085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5704" y="211929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5704" y="19300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7041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5512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5704" y="1844912"/>
              <a:ext cx="67170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85704" y="2034140"/>
              <a:ext cx="31985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5704" y="2223367"/>
              <a:ext cx="274165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5704" y="2412595"/>
              <a:ext cx="274165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5704" y="2601823"/>
              <a:ext cx="251318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5704" y="2791051"/>
              <a:ext cx="223901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5704" y="2980278"/>
              <a:ext cx="150790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5704" y="3169506"/>
              <a:ext cx="137082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5704" y="3358734"/>
              <a:ext cx="137082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5704" y="3547961"/>
              <a:ext cx="95957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5704" y="3737189"/>
              <a:ext cx="91388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5704" y="3926417"/>
              <a:ext cx="77680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5704" y="4115644"/>
              <a:ext cx="63971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5704" y="4304872"/>
              <a:ext cx="50263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5704" y="4494100"/>
              <a:ext cx="50263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5704" y="4683328"/>
              <a:ext cx="50263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5704" y="4872555"/>
              <a:ext cx="45694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5704" y="5061783"/>
              <a:ext cx="45694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5704" y="5251011"/>
              <a:ext cx="41124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5704" y="5440238"/>
              <a:ext cx="41124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8482499" y="188559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北京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441943" y="209033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广东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985001" y="227956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江西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85001" y="246879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56530" y="265802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江苏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482365" y="284724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上海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751258" y="303647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浙江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14175" y="322570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福建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14175" y="34149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湖北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202927" y="360416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河南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157233" y="379338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山东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020151" y="3982615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黑龙江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883068" y="417184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云南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745985" y="436107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湖南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745985" y="455029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四川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745985" y="473952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香港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700291" y="492875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台湾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700291" y="511798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天津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654597" y="530720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河北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654597" y="549643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吉林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1926599" y="54836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26599" y="529441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926599" y="510518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926599" y="491738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26599" y="4726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926599" y="45375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26599" y="43496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26599" y="41591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926599" y="397124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926599" y="37820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26599" y="35914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88754" y="340214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988754" y="321291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988754" y="3026522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88754" y="28345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988754" y="264670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988754" y="24574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988754" y="22668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988754" y="207896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988754" y="188973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2050910" y="5525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050910" y="5336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050910" y="5146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50910" y="4957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050910" y="4768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050910" y="4579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050910" y="43900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50910" y="4200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50910" y="401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50910" y="3822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050910" y="3633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50910" y="3443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050910" y="3254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50910" y="3065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050910" y="2876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050910" y="2686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050910" y="2497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050910" y="23085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050910" y="2119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050910" y="1930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37041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65512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308259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56189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2021-01-03T09:44:33Z</dcterms:modified>
</cp:coreProperties>
</file>