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952625"/>
            <a:ext cx="7315200" cy="3657600"/>
            <a:chOff x="1691482" y="1952625"/>
            <a:chExt cx="7315200" cy="3657600"/>
          </a:xfrm>
        </p:grpSpPr>
        <p:sp>
          <p:nvSpPr>
            <p:cNvPr id="3" name="rc3"/>
            <p:cNvSpPr/>
            <p:nvPr/>
          </p:nvSpPr>
          <p:spPr>
            <a:xfrm>
              <a:off x="1691481" y="1952625"/>
              <a:ext cx="73151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24840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2742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3000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3258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516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613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2871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3129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3387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3645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902564"/>
              <a:ext cx="1747206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471643"/>
              <a:ext cx="95814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040721"/>
              <a:ext cx="53140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609799"/>
              <a:ext cx="281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652266" y="254509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466501" y="3102690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024569" y="368728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97832" y="4256366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48231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0235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9265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9887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87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87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0235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426131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28713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31295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33877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03645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924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3975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35480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13806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40644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43226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23549" y="2019594"/>
              <a:ext cx="368022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0-3岁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129881" y="1952625"/>
              <a:ext cx="2438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711550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1075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09953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0915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4619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4619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4619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619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4619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619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961151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460352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95955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45875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619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461949" y="2902564"/>
              <a:ext cx="164736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461949" y="3471643"/>
              <a:ext cx="1128195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461949" y="4040721"/>
              <a:ext cx="1118211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461949" y="4609799"/>
              <a:ext cx="718850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6165428" y="2533612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718803" y="3102690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232981" y="368325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129360" y="4240846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12748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619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43649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649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649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3649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649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44271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4271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271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271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271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619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61151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460352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59554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58756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4308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898995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367119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86632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6552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61949" y="2019594"/>
              <a:ext cx="461255" cy="122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3-12岁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6568281" y="1952625"/>
              <a:ext cx="2438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14686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39907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13294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2598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900349" y="4865884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900349" y="4296806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00349" y="3727728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900349" y="3158650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00349" y="2589572"/>
              <a:ext cx="2036743" cy="0"/>
            </a:xfrm>
            <a:custGeom>
              <a:avLst/>
              <a:pathLst>
                <a:path w="2036743" h="0">
                  <a:moveTo>
                    <a:pt x="0" y="0"/>
                  </a:moveTo>
                  <a:lnTo>
                    <a:pt x="2036743" y="0"/>
                  </a:lnTo>
                  <a:lnTo>
                    <a:pt x="20367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00349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393388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886426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379465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872504" y="2248125"/>
              <a:ext cx="0" cy="2959205"/>
            </a:xfrm>
            <a:custGeom>
              <a:avLst/>
              <a:pathLst>
                <a:path w="0" h="2959205">
                  <a:moveTo>
                    <a:pt x="0" y="29592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00349" y="2333486"/>
              <a:ext cx="199680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00349" y="2902564"/>
              <a:ext cx="1898199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00349" y="3471643"/>
              <a:ext cx="1651679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00349" y="4040721"/>
              <a:ext cx="1257248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00349" y="4609799"/>
              <a:ext cx="862817" cy="5121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449954" y="2533612"/>
              <a:ext cx="41885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91057" y="3102690"/>
              <a:ext cx="479141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165117" y="3671768"/>
              <a:ext cx="35856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867869" y="4240846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791516" y="4825391"/>
              <a:ext cx="479141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6900349" y="2248125"/>
              <a:ext cx="2036743" cy="29592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6803399" y="48256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803399" y="425647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803399" y="36860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803399" y="31183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803399" y="254924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6865554" y="48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865554" y="4296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865554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865554" y="315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865554" y="2589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900349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393388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886426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8379465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872504" y="52073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6869271" y="52682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331232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824271" y="5268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8286232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779271" y="52682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900349" y="2037439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成人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2021-01-03T09:44:47Z</dcterms:modified>
</cp:coreProperties>
</file>