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5360511" y="5708827"/>
              <a:ext cx="3429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百分比</a:t>
              </a:r>
            </a:p>
          </p:txBody>
        </p:sp>
        <p:sp>
          <p:nvSpPr>
            <p:cNvPr id="5" name="tx5"/>
            <p:cNvSpPr/>
            <p:nvPr/>
          </p:nvSpPr>
          <p:spPr>
            <a:xfrm rot="-5400000">
              <a:off x="1694148" y="3642360"/>
              <a:ext cx="228600" cy="952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频次</a:t>
              </a:r>
            </a:p>
          </p:txBody>
        </p:sp>
        <p:sp>
          <p:nvSpPr>
            <p:cNvPr id="6" name="pl6"/>
            <p:cNvSpPr/>
            <p:nvPr/>
          </p:nvSpPr>
          <p:spPr>
            <a:xfrm>
              <a:off x="2670228" y="5109133"/>
              <a:ext cx="5723466" cy="0"/>
            </a:xfrm>
            <a:custGeom>
              <a:avLst/>
              <a:pathLst>
                <a:path w="5723466" h="0">
                  <a:moveTo>
                    <a:pt x="0" y="0"/>
                  </a:moveTo>
                  <a:lnTo>
                    <a:pt x="5723466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7022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81492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95961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04308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49001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393694" y="5109133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3"/>
            <p:cNvSpPr/>
            <p:nvPr/>
          </p:nvSpPr>
          <p:spPr>
            <a:xfrm>
              <a:off x="2627849" y="5326919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73016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4874857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6019550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7164243" y="532691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8266558" y="532691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2441289" y="2285335"/>
              <a:ext cx="0" cy="2718675"/>
            </a:xfrm>
            <a:custGeom>
              <a:avLst/>
              <a:pathLst>
                <a:path w="0" h="2718675">
                  <a:moveTo>
                    <a:pt x="0" y="2718675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349849" y="500401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349849" y="455089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349849" y="4097786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349849" y="364467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349849" y="319156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349849" y="2738448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349849" y="228533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7"/>
            <p:cNvSpPr/>
            <p:nvPr/>
          </p:nvSpPr>
          <p:spPr>
            <a:xfrm rot="-5400000">
              <a:off x="2123755" y="4948312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8"/>
            <p:cNvSpPr/>
            <p:nvPr/>
          </p:nvSpPr>
          <p:spPr>
            <a:xfrm rot="-5400000">
              <a:off x="2081376" y="4495200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" name="tx29"/>
            <p:cNvSpPr/>
            <p:nvPr/>
          </p:nvSpPr>
          <p:spPr>
            <a:xfrm rot="-5400000">
              <a:off x="2081376" y="404208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30" name="tx30"/>
            <p:cNvSpPr/>
            <p:nvPr/>
          </p:nvSpPr>
          <p:spPr>
            <a:xfrm rot="-5400000">
              <a:off x="2081339" y="3588937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31" name="tx31"/>
            <p:cNvSpPr/>
            <p:nvPr/>
          </p:nvSpPr>
          <p:spPr>
            <a:xfrm rot="-5400000">
              <a:off x="2081376" y="3135862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2" name="tx32"/>
            <p:cNvSpPr/>
            <p:nvPr/>
          </p:nvSpPr>
          <p:spPr>
            <a:xfrm rot="-5400000">
              <a:off x="2081376" y="268274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3" name="tx33"/>
            <p:cNvSpPr/>
            <p:nvPr/>
          </p:nvSpPr>
          <p:spPr>
            <a:xfrm rot="-5400000">
              <a:off x="2081376" y="2229636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2670228" y="4686832"/>
              <a:ext cx="572346" cy="317178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242574" y="4958700"/>
              <a:ext cx="572346" cy="4531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14921" y="4958700"/>
              <a:ext cx="572346" cy="45311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387268" y="5004011"/>
              <a:ext cx="572346" cy="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59614" y="3599362"/>
              <a:ext cx="572346" cy="1404649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531961" y="4460276"/>
              <a:ext cx="572346" cy="543735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104308" y="4052475"/>
              <a:ext cx="572346" cy="951536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676654" y="2375958"/>
              <a:ext cx="572346" cy="2628053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249001" y="3554051"/>
              <a:ext cx="572346" cy="1449960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821348" y="4550899"/>
              <a:ext cx="572346" cy="453112"/>
            </a:xfrm>
            <a:prstGeom prst="rect">
              <a:avLst/>
            </a:prstGeom>
            <a:solidFill>
              <a:srgbClr val="D3D3D3">
                <a:alpha val="100000"/>
              </a:srgbClr>
            </a:solidFill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2021-01-03T09:44:48Z</dcterms:modified>
</cp:coreProperties>
</file>