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4450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931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418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0153" y="5301568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473930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17703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3614772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05250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249024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1927976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188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9675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162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70153" y="1674957"/>
              <a:ext cx="535974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0153" y="2237222"/>
              <a:ext cx="430178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2799487"/>
              <a:ext cx="424058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3361753"/>
              <a:ext cx="3549846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3924018"/>
              <a:ext cx="3025238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4486283"/>
              <a:ext cx="255309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5048549"/>
              <a:ext cx="699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516783" y="187201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613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458824" y="243422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397620" y="299649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06886" y="355881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182278" y="41210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346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155490" y="469886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72346" y="5261128"/>
              <a:ext cx="60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183899" y="527171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29519" y="470945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414718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4239" y="3584922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45699" y="3022657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29519" y="2460391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10419" y="1898126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435359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35359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35359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5359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35359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1884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9675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162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561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87430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6229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2021-01-03T09:44:51Z</dcterms:modified>
</cp:coreProperties>
</file>