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204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209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15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3221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422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707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12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718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724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2158368"/>
              <a:ext cx="403906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2652064"/>
              <a:ext cx="351079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3145760"/>
              <a:ext cx="235520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3639457"/>
              <a:ext cx="22891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70153" y="4133153"/>
              <a:ext cx="199201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70153" y="4626850"/>
              <a:ext cx="192598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0153" y="5120546"/>
              <a:ext cx="160682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555205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234529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367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706258" y="281821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19182" y="3328807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53148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55996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9962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70799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071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6712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7184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4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7748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780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678610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7917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2021-01-03T09:44:53Z</dcterms:modified>
</cp:coreProperties>
</file>