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30243" y="1973107"/>
              <a:ext cx="926291" cy="1808317"/>
            </a:xfrm>
            <a:custGeom>
              <a:avLst/>
              <a:pathLst>
                <a:path w="926291" h="1808317">
                  <a:moveTo>
                    <a:pt x="0" y="1808317"/>
                  </a:moveTo>
                  <a:lnTo>
                    <a:pt x="31941" y="1754763"/>
                  </a:lnTo>
                  <a:lnTo>
                    <a:pt x="63882" y="1701209"/>
                  </a:lnTo>
                  <a:lnTo>
                    <a:pt x="95823" y="1647656"/>
                  </a:lnTo>
                  <a:lnTo>
                    <a:pt x="127764" y="1594102"/>
                  </a:lnTo>
                  <a:lnTo>
                    <a:pt x="159705" y="1540548"/>
                  </a:lnTo>
                  <a:lnTo>
                    <a:pt x="191646" y="1486994"/>
                  </a:lnTo>
                  <a:lnTo>
                    <a:pt x="223587" y="1433440"/>
                  </a:lnTo>
                  <a:lnTo>
                    <a:pt x="255528" y="1379887"/>
                  </a:lnTo>
                  <a:lnTo>
                    <a:pt x="287469" y="1326333"/>
                  </a:lnTo>
                  <a:lnTo>
                    <a:pt x="319410" y="1272779"/>
                  </a:lnTo>
                  <a:lnTo>
                    <a:pt x="351352" y="1219225"/>
                  </a:lnTo>
                  <a:lnTo>
                    <a:pt x="383293" y="1165671"/>
                  </a:lnTo>
                  <a:lnTo>
                    <a:pt x="415234" y="1112118"/>
                  </a:lnTo>
                  <a:lnTo>
                    <a:pt x="447175" y="1058564"/>
                  </a:lnTo>
                  <a:lnTo>
                    <a:pt x="479116" y="1005010"/>
                  </a:lnTo>
                  <a:lnTo>
                    <a:pt x="511057" y="951456"/>
                  </a:lnTo>
                  <a:lnTo>
                    <a:pt x="542998" y="897902"/>
                  </a:lnTo>
                  <a:lnTo>
                    <a:pt x="574939" y="844349"/>
                  </a:lnTo>
                  <a:lnTo>
                    <a:pt x="606880" y="790795"/>
                  </a:lnTo>
                  <a:lnTo>
                    <a:pt x="638821" y="737241"/>
                  </a:lnTo>
                  <a:lnTo>
                    <a:pt x="670763" y="683687"/>
                  </a:lnTo>
                  <a:lnTo>
                    <a:pt x="702704" y="630133"/>
                  </a:lnTo>
                  <a:lnTo>
                    <a:pt x="734645" y="576580"/>
                  </a:lnTo>
                  <a:lnTo>
                    <a:pt x="766586" y="523026"/>
                  </a:lnTo>
                  <a:lnTo>
                    <a:pt x="798527" y="469472"/>
                  </a:lnTo>
                  <a:lnTo>
                    <a:pt x="830468" y="415918"/>
                  </a:lnTo>
                  <a:lnTo>
                    <a:pt x="862409" y="362365"/>
                  </a:lnTo>
                  <a:lnTo>
                    <a:pt x="894350" y="308811"/>
                  </a:lnTo>
                  <a:lnTo>
                    <a:pt x="926291" y="255257"/>
                  </a:lnTo>
                  <a:lnTo>
                    <a:pt x="870027" y="223052"/>
                  </a:lnTo>
                  <a:lnTo>
                    <a:pt x="812644" y="192885"/>
                  </a:lnTo>
                  <a:lnTo>
                    <a:pt x="754216" y="164794"/>
                  </a:lnTo>
                  <a:lnTo>
                    <a:pt x="694819" y="138815"/>
                  </a:lnTo>
                  <a:lnTo>
                    <a:pt x="634530" y="114982"/>
                  </a:lnTo>
                  <a:lnTo>
                    <a:pt x="573424" y="93325"/>
                  </a:lnTo>
                  <a:lnTo>
                    <a:pt x="511582" y="73873"/>
                  </a:lnTo>
                  <a:lnTo>
                    <a:pt x="449082" y="56650"/>
                  </a:lnTo>
                  <a:lnTo>
                    <a:pt x="386005" y="41678"/>
                  </a:lnTo>
                  <a:lnTo>
                    <a:pt x="322431" y="28977"/>
                  </a:lnTo>
                  <a:lnTo>
                    <a:pt x="258444" y="18563"/>
                  </a:lnTo>
                  <a:lnTo>
                    <a:pt x="194124" y="10449"/>
                  </a:lnTo>
                  <a:lnTo>
                    <a:pt x="129555" y="4646"/>
                  </a:lnTo>
                  <a:lnTo>
                    <a:pt x="64819" y="1162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30243" y="2228364"/>
              <a:ext cx="1808261" cy="1630026"/>
            </a:xfrm>
            <a:custGeom>
              <a:avLst/>
              <a:pathLst>
                <a:path w="1808261" h="1630026">
                  <a:moveTo>
                    <a:pt x="0" y="1553060"/>
                  </a:moveTo>
                  <a:lnTo>
                    <a:pt x="62299" y="1555714"/>
                  </a:lnTo>
                  <a:lnTo>
                    <a:pt x="124598" y="1558368"/>
                  </a:lnTo>
                  <a:lnTo>
                    <a:pt x="186897" y="1561022"/>
                  </a:lnTo>
                  <a:lnTo>
                    <a:pt x="249197" y="1563676"/>
                  </a:lnTo>
                  <a:lnTo>
                    <a:pt x="311496" y="1566330"/>
                  </a:lnTo>
                  <a:lnTo>
                    <a:pt x="373795" y="1568984"/>
                  </a:lnTo>
                  <a:lnTo>
                    <a:pt x="436094" y="1571638"/>
                  </a:lnTo>
                  <a:lnTo>
                    <a:pt x="498394" y="1574292"/>
                  </a:lnTo>
                  <a:lnTo>
                    <a:pt x="560693" y="1576946"/>
                  </a:lnTo>
                  <a:lnTo>
                    <a:pt x="622992" y="1579600"/>
                  </a:lnTo>
                  <a:lnTo>
                    <a:pt x="685291" y="1582254"/>
                  </a:lnTo>
                  <a:lnTo>
                    <a:pt x="747591" y="1584908"/>
                  </a:lnTo>
                  <a:lnTo>
                    <a:pt x="809890" y="1587562"/>
                  </a:lnTo>
                  <a:lnTo>
                    <a:pt x="872189" y="1590216"/>
                  </a:lnTo>
                  <a:lnTo>
                    <a:pt x="934489" y="1592870"/>
                  </a:lnTo>
                  <a:lnTo>
                    <a:pt x="996788" y="1595524"/>
                  </a:lnTo>
                  <a:lnTo>
                    <a:pt x="1059087" y="1598178"/>
                  </a:lnTo>
                  <a:lnTo>
                    <a:pt x="1121386" y="1600832"/>
                  </a:lnTo>
                  <a:lnTo>
                    <a:pt x="1183686" y="1603486"/>
                  </a:lnTo>
                  <a:lnTo>
                    <a:pt x="1245985" y="1606140"/>
                  </a:lnTo>
                  <a:lnTo>
                    <a:pt x="1308284" y="1608794"/>
                  </a:lnTo>
                  <a:lnTo>
                    <a:pt x="1370583" y="1611448"/>
                  </a:lnTo>
                  <a:lnTo>
                    <a:pt x="1432883" y="1614102"/>
                  </a:lnTo>
                  <a:lnTo>
                    <a:pt x="1495182" y="1616756"/>
                  </a:lnTo>
                  <a:lnTo>
                    <a:pt x="1557481" y="1619410"/>
                  </a:lnTo>
                  <a:lnTo>
                    <a:pt x="1619780" y="1622064"/>
                  </a:lnTo>
                  <a:lnTo>
                    <a:pt x="1682080" y="1624718"/>
                  </a:lnTo>
                  <a:lnTo>
                    <a:pt x="1744379" y="1627372"/>
                  </a:lnTo>
                  <a:lnTo>
                    <a:pt x="1806678" y="1630026"/>
                  </a:lnTo>
                  <a:lnTo>
                    <a:pt x="1808261" y="1567307"/>
                  </a:lnTo>
                  <a:lnTo>
                    <a:pt x="1807667" y="1504571"/>
                  </a:lnTo>
                  <a:lnTo>
                    <a:pt x="1804897" y="1441894"/>
                  </a:lnTo>
                  <a:lnTo>
                    <a:pt x="1799954" y="1379350"/>
                  </a:lnTo>
                  <a:lnTo>
                    <a:pt x="1792845" y="1317016"/>
                  </a:lnTo>
                  <a:lnTo>
                    <a:pt x="1783578" y="1254966"/>
                  </a:lnTo>
                  <a:lnTo>
                    <a:pt x="1772164" y="1193274"/>
                  </a:lnTo>
                  <a:lnTo>
                    <a:pt x="1758617" y="1132016"/>
                  </a:lnTo>
                  <a:lnTo>
                    <a:pt x="1742952" y="1071264"/>
                  </a:lnTo>
                  <a:lnTo>
                    <a:pt x="1725190" y="1011092"/>
                  </a:lnTo>
                  <a:lnTo>
                    <a:pt x="1705352" y="951573"/>
                  </a:lnTo>
                  <a:lnTo>
                    <a:pt x="1683460" y="892778"/>
                  </a:lnTo>
                  <a:lnTo>
                    <a:pt x="1659542" y="834777"/>
                  </a:lnTo>
                  <a:lnTo>
                    <a:pt x="1633627" y="777641"/>
                  </a:lnTo>
                  <a:lnTo>
                    <a:pt x="1605745" y="721439"/>
                  </a:lnTo>
                  <a:lnTo>
                    <a:pt x="1575930" y="666237"/>
                  </a:lnTo>
                  <a:lnTo>
                    <a:pt x="1544219" y="612103"/>
                  </a:lnTo>
                  <a:lnTo>
                    <a:pt x="1510648" y="559102"/>
                  </a:lnTo>
                  <a:lnTo>
                    <a:pt x="1475260" y="507297"/>
                  </a:lnTo>
                  <a:lnTo>
                    <a:pt x="1438095" y="456751"/>
                  </a:lnTo>
                  <a:lnTo>
                    <a:pt x="1399199" y="407524"/>
                  </a:lnTo>
                  <a:lnTo>
                    <a:pt x="1358620" y="359676"/>
                  </a:lnTo>
                  <a:lnTo>
                    <a:pt x="1316404" y="313265"/>
                  </a:lnTo>
                  <a:lnTo>
                    <a:pt x="1272605" y="268346"/>
                  </a:lnTo>
                  <a:lnTo>
                    <a:pt x="1227273" y="224974"/>
                  </a:lnTo>
                  <a:lnTo>
                    <a:pt x="1180464" y="183200"/>
                  </a:lnTo>
                  <a:lnTo>
                    <a:pt x="1132234" y="143075"/>
                  </a:lnTo>
                  <a:lnTo>
                    <a:pt x="1082642" y="104647"/>
                  </a:lnTo>
                  <a:lnTo>
                    <a:pt x="1031746" y="67963"/>
                  </a:lnTo>
                  <a:lnTo>
                    <a:pt x="979608" y="33067"/>
                  </a:lnTo>
                  <a:lnTo>
                    <a:pt x="926291" y="0"/>
                  </a:lnTo>
                  <a:lnTo>
                    <a:pt x="894350" y="53553"/>
                  </a:lnTo>
                  <a:lnTo>
                    <a:pt x="862409" y="107107"/>
                  </a:lnTo>
                  <a:lnTo>
                    <a:pt x="830468" y="160661"/>
                  </a:lnTo>
                  <a:lnTo>
                    <a:pt x="798527" y="214215"/>
                  </a:lnTo>
                  <a:lnTo>
                    <a:pt x="766586" y="267768"/>
                  </a:lnTo>
                  <a:lnTo>
                    <a:pt x="734645" y="321322"/>
                  </a:lnTo>
                  <a:lnTo>
                    <a:pt x="702704" y="374876"/>
                  </a:lnTo>
                  <a:lnTo>
                    <a:pt x="670763" y="428430"/>
                  </a:lnTo>
                  <a:lnTo>
                    <a:pt x="638821" y="481984"/>
                  </a:lnTo>
                  <a:lnTo>
                    <a:pt x="606880" y="535537"/>
                  </a:lnTo>
                  <a:lnTo>
                    <a:pt x="574939" y="589091"/>
                  </a:lnTo>
                  <a:lnTo>
                    <a:pt x="542998" y="642645"/>
                  </a:lnTo>
                  <a:lnTo>
                    <a:pt x="511057" y="696199"/>
                  </a:lnTo>
                  <a:lnTo>
                    <a:pt x="479116" y="749753"/>
                  </a:lnTo>
                  <a:lnTo>
                    <a:pt x="447175" y="803306"/>
                  </a:lnTo>
                  <a:lnTo>
                    <a:pt x="415234" y="856860"/>
                  </a:lnTo>
                  <a:lnTo>
                    <a:pt x="383293" y="910414"/>
                  </a:lnTo>
                  <a:lnTo>
                    <a:pt x="351352" y="963968"/>
                  </a:lnTo>
                  <a:lnTo>
                    <a:pt x="319410" y="1017522"/>
                  </a:lnTo>
                  <a:lnTo>
                    <a:pt x="287469" y="1071075"/>
                  </a:lnTo>
                  <a:lnTo>
                    <a:pt x="255528" y="1124629"/>
                  </a:lnTo>
                  <a:lnTo>
                    <a:pt x="223587" y="1178183"/>
                  </a:lnTo>
                  <a:lnTo>
                    <a:pt x="191646" y="1231737"/>
                  </a:lnTo>
                  <a:lnTo>
                    <a:pt x="159705" y="1285291"/>
                  </a:lnTo>
                  <a:lnTo>
                    <a:pt x="127764" y="1338844"/>
                  </a:lnTo>
                  <a:lnTo>
                    <a:pt x="95823" y="1392398"/>
                  </a:lnTo>
                  <a:lnTo>
                    <a:pt x="63882" y="1445952"/>
                  </a:lnTo>
                  <a:lnTo>
                    <a:pt x="31941" y="149950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930243" y="3781425"/>
              <a:ext cx="1806678" cy="1741165"/>
            </a:xfrm>
            <a:custGeom>
              <a:avLst/>
              <a:pathLst>
                <a:path w="1806678" h="1741165">
                  <a:moveTo>
                    <a:pt x="0" y="0"/>
                  </a:moveTo>
                  <a:lnTo>
                    <a:pt x="16835" y="60040"/>
                  </a:lnTo>
                  <a:lnTo>
                    <a:pt x="33670" y="120080"/>
                  </a:lnTo>
                  <a:lnTo>
                    <a:pt x="50505" y="180120"/>
                  </a:lnTo>
                  <a:lnTo>
                    <a:pt x="67340" y="240160"/>
                  </a:lnTo>
                  <a:lnTo>
                    <a:pt x="84175" y="300200"/>
                  </a:lnTo>
                  <a:lnTo>
                    <a:pt x="101010" y="360241"/>
                  </a:lnTo>
                  <a:lnTo>
                    <a:pt x="117845" y="420281"/>
                  </a:lnTo>
                  <a:lnTo>
                    <a:pt x="134680" y="480321"/>
                  </a:lnTo>
                  <a:lnTo>
                    <a:pt x="151515" y="540361"/>
                  </a:lnTo>
                  <a:lnTo>
                    <a:pt x="168350" y="600401"/>
                  </a:lnTo>
                  <a:lnTo>
                    <a:pt x="185185" y="660441"/>
                  </a:lnTo>
                  <a:lnTo>
                    <a:pt x="202021" y="720482"/>
                  </a:lnTo>
                  <a:lnTo>
                    <a:pt x="218856" y="780522"/>
                  </a:lnTo>
                  <a:lnTo>
                    <a:pt x="235691" y="840562"/>
                  </a:lnTo>
                  <a:lnTo>
                    <a:pt x="252526" y="900602"/>
                  </a:lnTo>
                  <a:lnTo>
                    <a:pt x="269361" y="960642"/>
                  </a:lnTo>
                  <a:lnTo>
                    <a:pt x="286196" y="1020682"/>
                  </a:lnTo>
                  <a:lnTo>
                    <a:pt x="303031" y="1080723"/>
                  </a:lnTo>
                  <a:lnTo>
                    <a:pt x="319866" y="1140763"/>
                  </a:lnTo>
                  <a:lnTo>
                    <a:pt x="336701" y="1200803"/>
                  </a:lnTo>
                  <a:lnTo>
                    <a:pt x="353536" y="1260843"/>
                  </a:lnTo>
                  <a:lnTo>
                    <a:pt x="370371" y="1320883"/>
                  </a:lnTo>
                  <a:lnTo>
                    <a:pt x="387206" y="1380923"/>
                  </a:lnTo>
                  <a:lnTo>
                    <a:pt x="404042" y="1440964"/>
                  </a:lnTo>
                  <a:lnTo>
                    <a:pt x="420877" y="1501004"/>
                  </a:lnTo>
                  <a:lnTo>
                    <a:pt x="437712" y="1561044"/>
                  </a:lnTo>
                  <a:lnTo>
                    <a:pt x="454547" y="1621084"/>
                  </a:lnTo>
                  <a:lnTo>
                    <a:pt x="471382" y="1681124"/>
                  </a:lnTo>
                  <a:lnTo>
                    <a:pt x="488217" y="1741165"/>
                  </a:lnTo>
                  <a:lnTo>
                    <a:pt x="546976" y="1723609"/>
                  </a:lnTo>
                  <a:lnTo>
                    <a:pt x="605106" y="1704071"/>
                  </a:lnTo>
                  <a:lnTo>
                    <a:pt x="662540" y="1682573"/>
                  </a:lnTo>
                  <a:lnTo>
                    <a:pt x="719212" y="1659139"/>
                  </a:lnTo>
                  <a:lnTo>
                    <a:pt x="775057" y="1633798"/>
                  </a:lnTo>
                  <a:lnTo>
                    <a:pt x="830010" y="1606578"/>
                  </a:lnTo>
                  <a:lnTo>
                    <a:pt x="884009" y="1577510"/>
                  </a:lnTo>
                  <a:lnTo>
                    <a:pt x="936992" y="1546627"/>
                  </a:lnTo>
                  <a:lnTo>
                    <a:pt x="988896" y="1513966"/>
                  </a:lnTo>
                  <a:lnTo>
                    <a:pt x="1039663" y="1479564"/>
                  </a:lnTo>
                  <a:lnTo>
                    <a:pt x="1089235" y="1443460"/>
                  </a:lnTo>
                  <a:lnTo>
                    <a:pt x="1137554" y="1405696"/>
                  </a:lnTo>
                  <a:lnTo>
                    <a:pt x="1184564" y="1366315"/>
                  </a:lnTo>
                  <a:lnTo>
                    <a:pt x="1230212" y="1325363"/>
                  </a:lnTo>
                  <a:lnTo>
                    <a:pt x="1274446" y="1282886"/>
                  </a:lnTo>
                  <a:lnTo>
                    <a:pt x="1317213" y="1238935"/>
                  </a:lnTo>
                  <a:lnTo>
                    <a:pt x="1358466" y="1193558"/>
                  </a:lnTo>
                  <a:lnTo>
                    <a:pt x="1398156" y="1146808"/>
                  </a:lnTo>
                  <a:lnTo>
                    <a:pt x="1436238" y="1098740"/>
                  </a:lnTo>
                  <a:lnTo>
                    <a:pt x="1472669" y="1049408"/>
                  </a:lnTo>
                  <a:lnTo>
                    <a:pt x="1507405" y="998869"/>
                  </a:lnTo>
                  <a:lnTo>
                    <a:pt x="1540408" y="947181"/>
                  </a:lnTo>
                  <a:lnTo>
                    <a:pt x="1571640" y="894404"/>
                  </a:lnTo>
                  <a:lnTo>
                    <a:pt x="1601064" y="840598"/>
                  </a:lnTo>
                  <a:lnTo>
                    <a:pt x="1628646" y="785825"/>
                  </a:lnTo>
                  <a:lnTo>
                    <a:pt x="1654356" y="730149"/>
                  </a:lnTo>
                  <a:lnTo>
                    <a:pt x="1678162" y="673633"/>
                  </a:lnTo>
                  <a:lnTo>
                    <a:pt x="1700039" y="616342"/>
                  </a:lnTo>
                  <a:lnTo>
                    <a:pt x="1719960" y="558342"/>
                  </a:lnTo>
                  <a:lnTo>
                    <a:pt x="1737904" y="499700"/>
                  </a:lnTo>
                  <a:lnTo>
                    <a:pt x="1753848" y="440484"/>
                  </a:lnTo>
                  <a:lnTo>
                    <a:pt x="1767776" y="380760"/>
                  </a:lnTo>
                  <a:lnTo>
                    <a:pt x="1779670" y="320599"/>
                  </a:lnTo>
                  <a:lnTo>
                    <a:pt x="1789518" y="260069"/>
                  </a:lnTo>
                  <a:lnTo>
                    <a:pt x="1797307" y="199241"/>
                  </a:lnTo>
                  <a:lnTo>
                    <a:pt x="1803030" y="138182"/>
                  </a:lnTo>
                  <a:lnTo>
                    <a:pt x="1806678" y="76966"/>
                  </a:lnTo>
                  <a:lnTo>
                    <a:pt x="1744379" y="74312"/>
                  </a:lnTo>
                  <a:lnTo>
                    <a:pt x="1682080" y="71658"/>
                  </a:lnTo>
                  <a:lnTo>
                    <a:pt x="1619780" y="69004"/>
                  </a:lnTo>
                  <a:lnTo>
                    <a:pt x="1557481" y="66350"/>
                  </a:lnTo>
                  <a:lnTo>
                    <a:pt x="1495182" y="63696"/>
                  </a:lnTo>
                  <a:lnTo>
                    <a:pt x="1432883" y="61042"/>
                  </a:lnTo>
                  <a:lnTo>
                    <a:pt x="1370583" y="58388"/>
                  </a:lnTo>
                  <a:lnTo>
                    <a:pt x="1308284" y="55734"/>
                  </a:lnTo>
                  <a:lnTo>
                    <a:pt x="1245985" y="53080"/>
                  </a:lnTo>
                  <a:lnTo>
                    <a:pt x="1183686" y="50426"/>
                  </a:lnTo>
                  <a:lnTo>
                    <a:pt x="1121386" y="47772"/>
                  </a:lnTo>
                  <a:lnTo>
                    <a:pt x="1059087" y="45118"/>
                  </a:lnTo>
                  <a:lnTo>
                    <a:pt x="996788" y="42464"/>
                  </a:lnTo>
                  <a:lnTo>
                    <a:pt x="934489" y="39810"/>
                  </a:lnTo>
                  <a:lnTo>
                    <a:pt x="872189" y="37156"/>
                  </a:lnTo>
                  <a:lnTo>
                    <a:pt x="809890" y="34502"/>
                  </a:lnTo>
                  <a:lnTo>
                    <a:pt x="747591" y="31848"/>
                  </a:lnTo>
                  <a:lnTo>
                    <a:pt x="685291" y="29194"/>
                  </a:lnTo>
                  <a:lnTo>
                    <a:pt x="622992" y="26540"/>
                  </a:lnTo>
                  <a:lnTo>
                    <a:pt x="560693" y="23886"/>
                  </a:lnTo>
                  <a:lnTo>
                    <a:pt x="498394" y="21232"/>
                  </a:lnTo>
                  <a:lnTo>
                    <a:pt x="436094" y="18578"/>
                  </a:lnTo>
                  <a:lnTo>
                    <a:pt x="373795" y="15924"/>
                  </a:lnTo>
                  <a:lnTo>
                    <a:pt x="311496" y="13270"/>
                  </a:lnTo>
                  <a:lnTo>
                    <a:pt x="249197" y="10616"/>
                  </a:lnTo>
                  <a:lnTo>
                    <a:pt x="186897" y="7962"/>
                  </a:lnTo>
                  <a:lnTo>
                    <a:pt x="124598" y="5308"/>
                  </a:lnTo>
                  <a:lnTo>
                    <a:pt x="62299" y="265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121926" y="1973107"/>
              <a:ext cx="2296534" cy="3616634"/>
            </a:xfrm>
            <a:custGeom>
              <a:avLst/>
              <a:pathLst>
                <a:path w="2296534" h="3616634">
                  <a:moveTo>
                    <a:pt x="1808317" y="1808317"/>
                  </a:moveTo>
                  <a:lnTo>
                    <a:pt x="1808317" y="1745961"/>
                  </a:lnTo>
                  <a:lnTo>
                    <a:pt x="1808317" y="1683605"/>
                  </a:lnTo>
                  <a:lnTo>
                    <a:pt x="1808317" y="1621250"/>
                  </a:lnTo>
                  <a:lnTo>
                    <a:pt x="1808317" y="1558894"/>
                  </a:lnTo>
                  <a:lnTo>
                    <a:pt x="1808317" y="1496538"/>
                  </a:lnTo>
                  <a:lnTo>
                    <a:pt x="1808317" y="1434182"/>
                  </a:lnTo>
                  <a:lnTo>
                    <a:pt x="1808317" y="1371827"/>
                  </a:lnTo>
                  <a:lnTo>
                    <a:pt x="1808317" y="1309471"/>
                  </a:lnTo>
                  <a:lnTo>
                    <a:pt x="1808317" y="1247115"/>
                  </a:lnTo>
                  <a:lnTo>
                    <a:pt x="1808317" y="1184759"/>
                  </a:lnTo>
                  <a:lnTo>
                    <a:pt x="1808317" y="1122403"/>
                  </a:lnTo>
                  <a:lnTo>
                    <a:pt x="1808317" y="1060048"/>
                  </a:lnTo>
                  <a:lnTo>
                    <a:pt x="1808317" y="997692"/>
                  </a:lnTo>
                  <a:lnTo>
                    <a:pt x="1808317" y="935336"/>
                  </a:lnTo>
                  <a:lnTo>
                    <a:pt x="1808317" y="872980"/>
                  </a:lnTo>
                  <a:lnTo>
                    <a:pt x="1808317" y="810625"/>
                  </a:lnTo>
                  <a:lnTo>
                    <a:pt x="1808317" y="748269"/>
                  </a:lnTo>
                  <a:lnTo>
                    <a:pt x="1808317" y="685913"/>
                  </a:lnTo>
                  <a:lnTo>
                    <a:pt x="1808317" y="623557"/>
                  </a:lnTo>
                  <a:lnTo>
                    <a:pt x="1808317" y="561201"/>
                  </a:lnTo>
                  <a:lnTo>
                    <a:pt x="1808317" y="498846"/>
                  </a:lnTo>
                  <a:lnTo>
                    <a:pt x="1808317" y="436490"/>
                  </a:lnTo>
                  <a:lnTo>
                    <a:pt x="1808317" y="374134"/>
                  </a:lnTo>
                  <a:lnTo>
                    <a:pt x="1808317" y="311778"/>
                  </a:lnTo>
                  <a:lnTo>
                    <a:pt x="1808317" y="249423"/>
                  </a:lnTo>
                  <a:lnTo>
                    <a:pt x="1808317" y="187067"/>
                  </a:lnTo>
                  <a:lnTo>
                    <a:pt x="1808317" y="124711"/>
                  </a:lnTo>
                  <a:lnTo>
                    <a:pt x="1808317" y="62355"/>
                  </a:lnTo>
                  <a:lnTo>
                    <a:pt x="1808317" y="0"/>
                  </a:lnTo>
                  <a:lnTo>
                    <a:pt x="1746575" y="1054"/>
                  </a:lnTo>
                  <a:lnTo>
                    <a:pt x="1684906" y="4216"/>
                  </a:lnTo>
                  <a:lnTo>
                    <a:pt x="1623380" y="9481"/>
                  </a:lnTo>
                  <a:lnTo>
                    <a:pt x="1562070" y="16844"/>
                  </a:lnTo>
                  <a:lnTo>
                    <a:pt x="1501048" y="26296"/>
                  </a:lnTo>
                  <a:lnTo>
                    <a:pt x="1440383" y="37826"/>
                  </a:lnTo>
                  <a:lnTo>
                    <a:pt x="1380148" y="51421"/>
                  </a:lnTo>
                  <a:lnTo>
                    <a:pt x="1320412" y="67064"/>
                  </a:lnTo>
                  <a:lnTo>
                    <a:pt x="1261244" y="84738"/>
                  </a:lnTo>
                  <a:lnTo>
                    <a:pt x="1202715" y="104422"/>
                  </a:lnTo>
                  <a:lnTo>
                    <a:pt x="1144892" y="126092"/>
                  </a:lnTo>
                  <a:lnTo>
                    <a:pt x="1087843" y="149725"/>
                  </a:lnTo>
                  <a:lnTo>
                    <a:pt x="1031633" y="175291"/>
                  </a:lnTo>
                  <a:lnTo>
                    <a:pt x="976330" y="202761"/>
                  </a:lnTo>
                  <a:lnTo>
                    <a:pt x="921996" y="232104"/>
                  </a:lnTo>
                  <a:lnTo>
                    <a:pt x="868696" y="263285"/>
                  </a:lnTo>
                  <a:lnTo>
                    <a:pt x="816492" y="296267"/>
                  </a:lnTo>
                  <a:lnTo>
                    <a:pt x="765444" y="331013"/>
                  </a:lnTo>
                  <a:lnTo>
                    <a:pt x="715612" y="367481"/>
                  </a:lnTo>
                  <a:lnTo>
                    <a:pt x="667055" y="405629"/>
                  </a:lnTo>
                  <a:lnTo>
                    <a:pt x="619828" y="445413"/>
                  </a:lnTo>
                  <a:lnTo>
                    <a:pt x="573988" y="486786"/>
                  </a:lnTo>
                  <a:lnTo>
                    <a:pt x="529586" y="529701"/>
                  </a:lnTo>
                  <a:lnTo>
                    <a:pt x="486676" y="574106"/>
                  </a:lnTo>
                  <a:lnTo>
                    <a:pt x="445307" y="619950"/>
                  </a:lnTo>
                  <a:lnTo>
                    <a:pt x="405527" y="667181"/>
                  </a:lnTo>
                  <a:lnTo>
                    <a:pt x="367383" y="715742"/>
                  </a:lnTo>
                  <a:lnTo>
                    <a:pt x="330919" y="765576"/>
                  </a:lnTo>
                  <a:lnTo>
                    <a:pt x="296178" y="816627"/>
                  </a:lnTo>
                  <a:lnTo>
                    <a:pt x="263201" y="868835"/>
                  </a:lnTo>
                  <a:lnTo>
                    <a:pt x="232025" y="922137"/>
                  </a:lnTo>
                  <a:lnTo>
                    <a:pt x="202687" y="976473"/>
                  </a:lnTo>
                  <a:lnTo>
                    <a:pt x="175221" y="1031780"/>
                  </a:lnTo>
                  <a:lnTo>
                    <a:pt x="149660" y="1087991"/>
                  </a:lnTo>
                  <a:lnTo>
                    <a:pt x="126033" y="1145043"/>
                  </a:lnTo>
                  <a:lnTo>
                    <a:pt x="104368" y="1202868"/>
                  </a:lnTo>
                  <a:lnTo>
                    <a:pt x="84689" y="1261399"/>
                  </a:lnTo>
                  <a:lnTo>
                    <a:pt x="67021" y="1320568"/>
                  </a:lnTo>
                  <a:lnTo>
                    <a:pt x="51383" y="1380305"/>
                  </a:lnTo>
                  <a:lnTo>
                    <a:pt x="37793" y="1440542"/>
                  </a:lnTo>
                  <a:lnTo>
                    <a:pt x="26269" y="1501207"/>
                  </a:lnTo>
                  <a:lnTo>
                    <a:pt x="16822" y="1562231"/>
                  </a:lnTo>
                  <a:lnTo>
                    <a:pt x="9465" y="1623542"/>
                  </a:lnTo>
                  <a:lnTo>
                    <a:pt x="4205" y="1685068"/>
                  </a:lnTo>
                  <a:lnTo>
                    <a:pt x="1048" y="1746737"/>
                  </a:lnTo>
                  <a:lnTo>
                    <a:pt x="0" y="1808479"/>
                  </a:lnTo>
                  <a:lnTo>
                    <a:pt x="1059" y="1870220"/>
                  </a:lnTo>
                  <a:lnTo>
                    <a:pt x="4227" y="1931890"/>
                  </a:lnTo>
                  <a:lnTo>
                    <a:pt x="9498" y="1993415"/>
                  </a:lnTo>
                  <a:lnTo>
                    <a:pt x="16866" y="2054724"/>
                  </a:lnTo>
                  <a:lnTo>
                    <a:pt x="26324" y="2115746"/>
                  </a:lnTo>
                  <a:lnTo>
                    <a:pt x="37859" y="2176409"/>
                  </a:lnTo>
                  <a:lnTo>
                    <a:pt x="51459" y="2236644"/>
                  </a:lnTo>
                  <a:lnTo>
                    <a:pt x="67108" y="2296378"/>
                  </a:lnTo>
                  <a:lnTo>
                    <a:pt x="84787" y="2355544"/>
                  </a:lnTo>
                  <a:lnTo>
                    <a:pt x="104476" y="2414072"/>
                  </a:lnTo>
                  <a:lnTo>
                    <a:pt x="126152" y="2471893"/>
                  </a:lnTo>
                  <a:lnTo>
                    <a:pt x="149789" y="2528940"/>
                  </a:lnTo>
                  <a:lnTo>
                    <a:pt x="175360" y="2585147"/>
                  </a:lnTo>
                  <a:lnTo>
                    <a:pt x="202836" y="2640448"/>
                  </a:lnTo>
                  <a:lnTo>
                    <a:pt x="232183" y="2694779"/>
                  </a:lnTo>
                  <a:lnTo>
                    <a:pt x="263369" y="2748076"/>
                  </a:lnTo>
                  <a:lnTo>
                    <a:pt x="296356" y="2800278"/>
                  </a:lnTo>
                  <a:lnTo>
                    <a:pt x="331106" y="2851322"/>
                  </a:lnTo>
                  <a:lnTo>
                    <a:pt x="367579" y="2901151"/>
                  </a:lnTo>
                  <a:lnTo>
                    <a:pt x="405731" y="2949705"/>
                  </a:lnTo>
                  <a:lnTo>
                    <a:pt x="445520" y="2996928"/>
                  </a:lnTo>
                  <a:lnTo>
                    <a:pt x="486897" y="3042765"/>
                  </a:lnTo>
                  <a:lnTo>
                    <a:pt x="529815" y="3087162"/>
                  </a:lnTo>
                  <a:lnTo>
                    <a:pt x="574224" y="3130069"/>
                  </a:lnTo>
                  <a:lnTo>
                    <a:pt x="620073" y="3171434"/>
                  </a:lnTo>
                  <a:lnTo>
                    <a:pt x="667306" y="3211209"/>
                  </a:lnTo>
                  <a:lnTo>
                    <a:pt x="715871" y="3249349"/>
                  </a:lnTo>
                  <a:lnTo>
                    <a:pt x="765709" y="3285808"/>
                  </a:lnTo>
                  <a:lnTo>
                    <a:pt x="816763" y="3320545"/>
                  </a:lnTo>
                  <a:lnTo>
                    <a:pt x="868973" y="3353518"/>
                  </a:lnTo>
                  <a:lnTo>
                    <a:pt x="922279" y="3384689"/>
                  </a:lnTo>
                  <a:lnTo>
                    <a:pt x="976617" y="3414022"/>
                  </a:lnTo>
                  <a:lnTo>
                    <a:pt x="1031926" y="3441482"/>
                  </a:lnTo>
                  <a:lnTo>
                    <a:pt x="1088140" y="3467038"/>
                  </a:lnTo>
                  <a:lnTo>
                    <a:pt x="1145194" y="3490660"/>
                  </a:lnTo>
                  <a:lnTo>
                    <a:pt x="1203021" y="3512321"/>
                  </a:lnTo>
                  <a:lnTo>
                    <a:pt x="1261553" y="3531994"/>
                  </a:lnTo>
                  <a:lnTo>
                    <a:pt x="1320724" y="3549657"/>
                  </a:lnTo>
                  <a:lnTo>
                    <a:pt x="1380463" y="3565290"/>
                  </a:lnTo>
                  <a:lnTo>
                    <a:pt x="1440701" y="3578873"/>
                  </a:lnTo>
                  <a:lnTo>
                    <a:pt x="1501367" y="3590393"/>
                  </a:lnTo>
                  <a:lnTo>
                    <a:pt x="1562392" y="3599834"/>
                  </a:lnTo>
                  <a:lnTo>
                    <a:pt x="1623703" y="3607186"/>
                  </a:lnTo>
                  <a:lnTo>
                    <a:pt x="1685229" y="3612440"/>
                  </a:lnTo>
                  <a:lnTo>
                    <a:pt x="1746899" y="3615591"/>
                  </a:lnTo>
                  <a:lnTo>
                    <a:pt x="1808641" y="3616634"/>
                  </a:lnTo>
                  <a:lnTo>
                    <a:pt x="1870382" y="3615569"/>
                  </a:lnTo>
                  <a:lnTo>
                    <a:pt x="1932051" y="3612396"/>
                  </a:lnTo>
                  <a:lnTo>
                    <a:pt x="1993576" y="3607120"/>
                  </a:lnTo>
                  <a:lnTo>
                    <a:pt x="2054885" y="3599746"/>
                  </a:lnTo>
                  <a:lnTo>
                    <a:pt x="2115906" y="3590282"/>
                  </a:lnTo>
                  <a:lnTo>
                    <a:pt x="2176568" y="3578741"/>
                  </a:lnTo>
                  <a:lnTo>
                    <a:pt x="2236801" y="3565136"/>
                  </a:lnTo>
                  <a:lnTo>
                    <a:pt x="2296534" y="3549482"/>
                  </a:lnTo>
                  <a:lnTo>
                    <a:pt x="2279699" y="3489442"/>
                  </a:lnTo>
                  <a:lnTo>
                    <a:pt x="2262864" y="3429402"/>
                  </a:lnTo>
                  <a:lnTo>
                    <a:pt x="2246029" y="3369361"/>
                  </a:lnTo>
                  <a:lnTo>
                    <a:pt x="2229194" y="3309321"/>
                  </a:lnTo>
                  <a:lnTo>
                    <a:pt x="2212359" y="3249281"/>
                  </a:lnTo>
                  <a:lnTo>
                    <a:pt x="2195524" y="3189241"/>
                  </a:lnTo>
                  <a:lnTo>
                    <a:pt x="2178689" y="3129201"/>
                  </a:lnTo>
                  <a:lnTo>
                    <a:pt x="2161854" y="3069161"/>
                  </a:lnTo>
                  <a:lnTo>
                    <a:pt x="2145019" y="3009120"/>
                  </a:lnTo>
                  <a:lnTo>
                    <a:pt x="2128184" y="2949080"/>
                  </a:lnTo>
                  <a:lnTo>
                    <a:pt x="2111348" y="2889040"/>
                  </a:lnTo>
                  <a:lnTo>
                    <a:pt x="2094513" y="2829000"/>
                  </a:lnTo>
                  <a:lnTo>
                    <a:pt x="2077678" y="2768960"/>
                  </a:lnTo>
                  <a:lnTo>
                    <a:pt x="2060843" y="2708920"/>
                  </a:lnTo>
                  <a:lnTo>
                    <a:pt x="2044008" y="2648879"/>
                  </a:lnTo>
                  <a:lnTo>
                    <a:pt x="2027173" y="2588839"/>
                  </a:lnTo>
                  <a:lnTo>
                    <a:pt x="2010338" y="2528799"/>
                  </a:lnTo>
                  <a:lnTo>
                    <a:pt x="1993503" y="2468759"/>
                  </a:lnTo>
                  <a:lnTo>
                    <a:pt x="1976668" y="2408719"/>
                  </a:lnTo>
                  <a:lnTo>
                    <a:pt x="1959833" y="2348679"/>
                  </a:lnTo>
                  <a:lnTo>
                    <a:pt x="1942998" y="2288638"/>
                  </a:lnTo>
                  <a:lnTo>
                    <a:pt x="1926163" y="2228598"/>
                  </a:lnTo>
                  <a:lnTo>
                    <a:pt x="1909327" y="2168558"/>
                  </a:lnTo>
                  <a:lnTo>
                    <a:pt x="1892492" y="2108518"/>
                  </a:lnTo>
                  <a:lnTo>
                    <a:pt x="1875657" y="2048478"/>
                  </a:lnTo>
                  <a:lnTo>
                    <a:pt x="1858822" y="1988437"/>
                  </a:lnTo>
                  <a:lnTo>
                    <a:pt x="1841987" y="1928397"/>
                  </a:lnTo>
                  <a:lnTo>
                    <a:pt x="1825152" y="186835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015282" y="284848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530423" y="32904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503857" y="428162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839159" y="38433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013039" y="28451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528180" y="32871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501614" y="427826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836916" y="38400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09682" y="28428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524823" y="32848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498257" y="427602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833559" y="38377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05723" y="28421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520864" y="32840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494298" y="427523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829600" y="38369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001763" y="28428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516904" y="32848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490338" y="427602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825640" y="38377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998407" y="28451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13548" y="32871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486982" y="427826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822284" y="38400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996164" y="284848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511305" y="32904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84739" y="428162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20041" y="38433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995376" y="28524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510517" y="32944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83951" y="428558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819253" y="38473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96164" y="28564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11305" y="32984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484739" y="428954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820041" y="38512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98407" y="28597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513548" y="33017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486982" y="42929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822284" y="38546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001763" y="28620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516904" y="33040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490338" y="429514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825640" y="38568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05723" y="28627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520864" y="33047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494298" y="429593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829600" y="38576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009682" y="28620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524823" y="33040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98257" y="429514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833559" y="38568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013039" y="28597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528180" y="33017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501614" y="42929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836916" y="38546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015282" y="28564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530423" y="32984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503857" y="428954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839159" y="38512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016069" y="28524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531210" y="32944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504644" y="428558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839946" y="38473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005723" y="28524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520864" y="32944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494298" y="428558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829600" y="38473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54.4%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7271640" y="3451826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271640" y="3671282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271640" y="3890738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271640" y="4110194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551685" y="3522704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不必要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551685" y="3742160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非常必要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551685" y="396161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必要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551685" y="4181072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可适度摄入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2021-01-03T09:44:37Z</dcterms:modified>
</cp:coreProperties>
</file>