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739455" cy="1808317"/>
            </a:xfrm>
            <a:custGeom>
              <a:avLst/>
              <a:pathLst>
                <a:path w="739455" h="1808317">
                  <a:moveTo>
                    <a:pt x="0" y="1808317"/>
                  </a:moveTo>
                  <a:lnTo>
                    <a:pt x="25498" y="1751413"/>
                  </a:lnTo>
                  <a:lnTo>
                    <a:pt x="50996" y="1694509"/>
                  </a:lnTo>
                  <a:lnTo>
                    <a:pt x="76495" y="1637605"/>
                  </a:lnTo>
                  <a:lnTo>
                    <a:pt x="101993" y="1580701"/>
                  </a:lnTo>
                  <a:lnTo>
                    <a:pt x="127492" y="1523797"/>
                  </a:lnTo>
                  <a:lnTo>
                    <a:pt x="152990" y="1466893"/>
                  </a:lnTo>
                  <a:lnTo>
                    <a:pt x="178489" y="1409989"/>
                  </a:lnTo>
                  <a:lnTo>
                    <a:pt x="203987" y="1353085"/>
                  </a:lnTo>
                  <a:lnTo>
                    <a:pt x="229486" y="1296180"/>
                  </a:lnTo>
                  <a:lnTo>
                    <a:pt x="254984" y="1239276"/>
                  </a:lnTo>
                  <a:lnTo>
                    <a:pt x="280483" y="1182372"/>
                  </a:lnTo>
                  <a:lnTo>
                    <a:pt x="305981" y="1125468"/>
                  </a:lnTo>
                  <a:lnTo>
                    <a:pt x="331480" y="1068564"/>
                  </a:lnTo>
                  <a:lnTo>
                    <a:pt x="356978" y="1011660"/>
                  </a:lnTo>
                  <a:lnTo>
                    <a:pt x="382476" y="954756"/>
                  </a:lnTo>
                  <a:lnTo>
                    <a:pt x="407975" y="897852"/>
                  </a:lnTo>
                  <a:lnTo>
                    <a:pt x="433473" y="840948"/>
                  </a:lnTo>
                  <a:lnTo>
                    <a:pt x="458972" y="784044"/>
                  </a:lnTo>
                  <a:lnTo>
                    <a:pt x="484470" y="727140"/>
                  </a:lnTo>
                  <a:lnTo>
                    <a:pt x="509969" y="670236"/>
                  </a:lnTo>
                  <a:lnTo>
                    <a:pt x="535467" y="613332"/>
                  </a:lnTo>
                  <a:lnTo>
                    <a:pt x="560966" y="556428"/>
                  </a:lnTo>
                  <a:lnTo>
                    <a:pt x="586464" y="499524"/>
                  </a:lnTo>
                  <a:lnTo>
                    <a:pt x="611963" y="442620"/>
                  </a:lnTo>
                  <a:lnTo>
                    <a:pt x="637461" y="385716"/>
                  </a:lnTo>
                  <a:lnTo>
                    <a:pt x="662960" y="328812"/>
                  </a:lnTo>
                  <a:lnTo>
                    <a:pt x="688458" y="271908"/>
                  </a:lnTo>
                  <a:lnTo>
                    <a:pt x="713956" y="215004"/>
                  </a:lnTo>
                  <a:lnTo>
                    <a:pt x="739455" y="158099"/>
                  </a:lnTo>
                  <a:lnTo>
                    <a:pt x="681079" y="133162"/>
                  </a:lnTo>
                  <a:lnTo>
                    <a:pt x="621864" y="110290"/>
                  </a:lnTo>
                  <a:lnTo>
                    <a:pt x="561882" y="89509"/>
                  </a:lnTo>
                  <a:lnTo>
                    <a:pt x="501209" y="70847"/>
                  </a:lnTo>
                  <a:lnTo>
                    <a:pt x="439917" y="54326"/>
                  </a:lnTo>
                  <a:lnTo>
                    <a:pt x="378083" y="39966"/>
                  </a:lnTo>
                  <a:lnTo>
                    <a:pt x="315784" y="27786"/>
                  </a:lnTo>
                  <a:lnTo>
                    <a:pt x="253095" y="17799"/>
                  </a:lnTo>
                  <a:lnTo>
                    <a:pt x="190095" y="10019"/>
                  </a:lnTo>
                  <a:lnTo>
                    <a:pt x="126860" y="4455"/>
                  </a:lnTo>
                  <a:lnTo>
                    <a:pt x="63469" y="1114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17385" y="1973107"/>
              <a:ext cx="3616495" cy="3616551"/>
            </a:xfrm>
            <a:custGeom>
              <a:avLst/>
              <a:pathLst>
                <a:path w="3616495" h="3616551">
                  <a:moveTo>
                    <a:pt x="1808184" y="1808317"/>
                  </a:moveTo>
                  <a:lnTo>
                    <a:pt x="1808184" y="1745961"/>
                  </a:lnTo>
                  <a:lnTo>
                    <a:pt x="1808184" y="1683605"/>
                  </a:lnTo>
                  <a:lnTo>
                    <a:pt x="1808184" y="1621250"/>
                  </a:lnTo>
                  <a:lnTo>
                    <a:pt x="1808184" y="1558894"/>
                  </a:lnTo>
                  <a:lnTo>
                    <a:pt x="1808184" y="1496538"/>
                  </a:lnTo>
                  <a:lnTo>
                    <a:pt x="1808184" y="1434182"/>
                  </a:lnTo>
                  <a:lnTo>
                    <a:pt x="1808184" y="1371827"/>
                  </a:lnTo>
                  <a:lnTo>
                    <a:pt x="1808184" y="1309471"/>
                  </a:lnTo>
                  <a:lnTo>
                    <a:pt x="1808184" y="1247115"/>
                  </a:lnTo>
                  <a:lnTo>
                    <a:pt x="1808184" y="1184759"/>
                  </a:lnTo>
                  <a:lnTo>
                    <a:pt x="1808184" y="1122403"/>
                  </a:lnTo>
                  <a:lnTo>
                    <a:pt x="1808184" y="1060048"/>
                  </a:lnTo>
                  <a:lnTo>
                    <a:pt x="1808184" y="997692"/>
                  </a:lnTo>
                  <a:lnTo>
                    <a:pt x="1808184" y="935336"/>
                  </a:lnTo>
                  <a:lnTo>
                    <a:pt x="1808184" y="872980"/>
                  </a:lnTo>
                  <a:lnTo>
                    <a:pt x="1808184" y="810625"/>
                  </a:lnTo>
                  <a:lnTo>
                    <a:pt x="1808184" y="748269"/>
                  </a:lnTo>
                  <a:lnTo>
                    <a:pt x="1808184" y="685913"/>
                  </a:lnTo>
                  <a:lnTo>
                    <a:pt x="1808184" y="623557"/>
                  </a:lnTo>
                  <a:lnTo>
                    <a:pt x="1808184" y="561201"/>
                  </a:lnTo>
                  <a:lnTo>
                    <a:pt x="1808184" y="498846"/>
                  </a:lnTo>
                  <a:lnTo>
                    <a:pt x="1808184" y="436490"/>
                  </a:lnTo>
                  <a:lnTo>
                    <a:pt x="1808184" y="374134"/>
                  </a:lnTo>
                  <a:lnTo>
                    <a:pt x="1808184" y="311778"/>
                  </a:lnTo>
                  <a:lnTo>
                    <a:pt x="1808184" y="249423"/>
                  </a:lnTo>
                  <a:lnTo>
                    <a:pt x="1808184" y="187067"/>
                  </a:lnTo>
                  <a:lnTo>
                    <a:pt x="1808184" y="124711"/>
                  </a:lnTo>
                  <a:lnTo>
                    <a:pt x="1808184" y="62355"/>
                  </a:lnTo>
                  <a:lnTo>
                    <a:pt x="1808184" y="0"/>
                  </a:lnTo>
                  <a:lnTo>
                    <a:pt x="1746923" y="1037"/>
                  </a:lnTo>
                  <a:lnTo>
                    <a:pt x="1685732" y="4150"/>
                  </a:lnTo>
                  <a:lnTo>
                    <a:pt x="1624682" y="9334"/>
                  </a:lnTo>
                  <a:lnTo>
                    <a:pt x="1563842" y="16583"/>
                  </a:lnTo>
                  <a:lnTo>
                    <a:pt x="1503283" y="25890"/>
                  </a:lnTo>
                  <a:lnTo>
                    <a:pt x="1443074" y="37242"/>
                  </a:lnTo>
                  <a:lnTo>
                    <a:pt x="1383284" y="50627"/>
                  </a:lnTo>
                  <a:lnTo>
                    <a:pt x="1323982" y="66031"/>
                  </a:lnTo>
                  <a:lnTo>
                    <a:pt x="1265236" y="83435"/>
                  </a:lnTo>
                  <a:lnTo>
                    <a:pt x="1207113" y="102818"/>
                  </a:lnTo>
                  <a:lnTo>
                    <a:pt x="1149680" y="124160"/>
                  </a:lnTo>
                  <a:lnTo>
                    <a:pt x="1093003" y="147435"/>
                  </a:lnTo>
                  <a:lnTo>
                    <a:pt x="1037147" y="172617"/>
                  </a:lnTo>
                  <a:lnTo>
                    <a:pt x="982176" y="199677"/>
                  </a:lnTo>
                  <a:lnTo>
                    <a:pt x="928154" y="228583"/>
                  </a:lnTo>
                  <a:lnTo>
                    <a:pt x="875142" y="259303"/>
                  </a:lnTo>
                  <a:lnTo>
                    <a:pt x="823201" y="291801"/>
                  </a:lnTo>
                  <a:lnTo>
                    <a:pt x="772390" y="326040"/>
                  </a:lnTo>
                  <a:lnTo>
                    <a:pt x="722769" y="361981"/>
                  </a:lnTo>
                  <a:lnTo>
                    <a:pt x="674394" y="399582"/>
                  </a:lnTo>
                  <a:lnTo>
                    <a:pt x="627321" y="438801"/>
                  </a:lnTo>
                  <a:lnTo>
                    <a:pt x="581603" y="479592"/>
                  </a:lnTo>
                  <a:lnTo>
                    <a:pt x="537293" y="521908"/>
                  </a:lnTo>
                  <a:lnTo>
                    <a:pt x="494442" y="565701"/>
                  </a:lnTo>
                  <a:lnTo>
                    <a:pt x="453100" y="610920"/>
                  </a:lnTo>
                  <a:lnTo>
                    <a:pt x="413313" y="657514"/>
                  </a:lnTo>
                  <a:lnTo>
                    <a:pt x="375127" y="705429"/>
                  </a:lnTo>
                  <a:lnTo>
                    <a:pt x="338587" y="754611"/>
                  </a:lnTo>
                  <a:lnTo>
                    <a:pt x="303734" y="805002"/>
                  </a:lnTo>
                  <a:lnTo>
                    <a:pt x="270607" y="856544"/>
                  </a:lnTo>
                  <a:lnTo>
                    <a:pt x="239246" y="909180"/>
                  </a:lnTo>
                  <a:lnTo>
                    <a:pt x="209687" y="962848"/>
                  </a:lnTo>
                  <a:lnTo>
                    <a:pt x="181962" y="1017486"/>
                  </a:lnTo>
                  <a:lnTo>
                    <a:pt x="156104" y="1073032"/>
                  </a:lnTo>
                  <a:lnTo>
                    <a:pt x="132143" y="1129422"/>
                  </a:lnTo>
                  <a:lnTo>
                    <a:pt x="110105" y="1186592"/>
                  </a:lnTo>
                  <a:lnTo>
                    <a:pt x="90018" y="1244475"/>
                  </a:lnTo>
                  <a:lnTo>
                    <a:pt x="71902" y="1303006"/>
                  </a:lnTo>
                  <a:lnTo>
                    <a:pt x="55780" y="1362117"/>
                  </a:lnTo>
                  <a:lnTo>
                    <a:pt x="41670" y="1421740"/>
                  </a:lnTo>
                  <a:lnTo>
                    <a:pt x="29588" y="1481807"/>
                  </a:lnTo>
                  <a:lnTo>
                    <a:pt x="19548" y="1542248"/>
                  </a:lnTo>
                  <a:lnTo>
                    <a:pt x="11561" y="1602995"/>
                  </a:lnTo>
                  <a:lnTo>
                    <a:pt x="5636" y="1663978"/>
                  </a:lnTo>
                  <a:lnTo>
                    <a:pt x="1781" y="1725127"/>
                  </a:lnTo>
                  <a:lnTo>
                    <a:pt x="0" y="1786371"/>
                  </a:lnTo>
                  <a:lnTo>
                    <a:pt x="294" y="1847640"/>
                  </a:lnTo>
                  <a:lnTo>
                    <a:pt x="2664" y="1908864"/>
                  </a:lnTo>
                  <a:lnTo>
                    <a:pt x="7106" y="1969973"/>
                  </a:lnTo>
                  <a:lnTo>
                    <a:pt x="13617" y="2030896"/>
                  </a:lnTo>
                  <a:lnTo>
                    <a:pt x="22187" y="2091563"/>
                  </a:lnTo>
                  <a:lnTo>
                    <a:pt x="32808" y="2151906"/>
                  </a:lnTo>
                  <a:lnTo>
                    <a:pt x="45467" y="2211854"/>
                  </a:lnTo>
                  <a:lnTo>
                    <a:pt x="60150" y="2271338"/>
                  </a:lnTo>
                  <a:lnTo>
                    <a:pt x="76839" y="2330291"/>
                  </a:lnTo>
                  <a:lnTo>
                    <a:pt x="95516" y="2388645"/>
                  </a:lnTo>
                  <a:lnTo>
                    <a:pt x="116159" y="2446333"/>
                  </a:lnTo>
                  <a:lnTo>
                    <a:pt x="138745" y="2503288"/>
                  </a:lnTo>
                  <a:lnTo>
                    <a:pt x="163247" y="2559446"/>
                  </a:lnTo>
                  <a:lnTo>
                    <a:pt x="189637" y="2614741"/>
                  </a:lnTo>
                  <a:lnTo>
                    <a:pt x="217886" y="2669110"/>
                  </a:lnTo>
                  <a:lnTo>
                    <a:pt x="247960" y="2722491"/>
                  </a:lnTo>
                  <a:lnTo>
                    <a:pt x="279826" y="2774823"/>
                  </a:lnTo>
                  <a:lnTo>
                    <a:pt x="313446" y="2826045"/>
                  </a:lnTo>
                  <a:lnTo>
                    <a:pt x="348782" y="2876098"/>
                  </a:lnTo>
                  <a:lnTo>
                    <a:pt x="385793" y="2924926"/>
                  </a:lnTo>
                  <a:lnTo>
                    <a:pt x="424437" y="2972472"/>
                  </a:lnTo>
                  <a:lnTo>
                    <a:pt x="464670" y="3018682"/>
                  </a:lnTo>
                  <a:lnTo>
                    <a:pt x="506445" y="3063502"/>
                  </a:lnTo>
                  <a:lnTo>
                    <a:pt x="549715" y="3106881"/>
                  </a:lnTo>
                  <a:lnTo>
                    <a:pt x="594429" y="3148769"/>
                  </a:lnTo>
                  <a:lnTo>
                    <a:pt x="640537" y="3189119"/>
                  </a:lnTo>
                  <a:lnTo>
                    <a:pt x="687985" y="3227883"/>
                  </a:lnTo>
                  <a:lnTo>
                    <a:pt x="736720" y="3265018"/>
                  </a:lnTo>
                  <a:lnTo>
                    <a:pt x="786684" y="3300480"/>
                  </a:lnTo>
                  <a:lnTo>
                    <a:pt x="837821" y="3334229"/>
                  </a:lnTo>
                  <a:lnTo>
                    <a:pt x="890072" y="3366227"/>
                  </a:lnTo>
                  <a:lnTo>
                    <a:pt x="943377" y="3396436"/>
                  </a:lnTo>
                  <a:lnTo>
                    <a:pt x="997675" y="3424821"/>
                  </a:lnTo>
                  <a:lnTo>
                    <a:pt x="1052903" y="3451352"/>
                  </a:lnTo>
                  <a:lnTo>
                    <a:pt x="1108998" y="3475995"/>
                  </a:lnTo>
                  <a:lnTo>
                    <a:pt x="1165896" y="3498725"/>
                  </a:lnTo>
                  <a:lnTo>
                    <a:pt x="1223531" y="3519514"/>
                  </a:lnTo>
                  <a:lnTo>
                    <a:pt x="1281838" y="3538338"/>
                  </a:lnTo>
                  <a:lnTo>
                    <a:pt x="1340749" y="3555176"/>
                  </a:lnTo>
                  <a:lnTo>
                    <a:pt x="1400196" y="3570009"/>
                  </a:lnTo>
                  <a:lnTo>
                    <a:pt x="1460112" y="3582819"/>
                  </a:lnTo>
                  <a:lnTo>
                    <a:pt x="1520427" y="3593592"/>
                  </a:lnTo>
                  <a:lnTo>
                    <a:pt x="1581073" y="3602316"/>
                  </a:lnTo>
                  <a:lnTo>
                    <a:pt x="1641979" y="3608980"/>
                  </a:lnTo>
                  <a:lnTo>
                    <a:pt x="1703077" y="3613577"/>
                  </a:lnTo>
                  <a:lnTo>
                    <a:pt x="1764295" y="3616102"/>
                  </a:lnTo>
                  <a:lnTo>
                    <a:pt x="1825563" y="3616551"/>
                  </a:lnTo>
                  <a:lnTo>
                    <a:pt x="1886811" y="3614924"/>
                  </a:lnTo>
                  <a:lnTo>
                    <a:pt x="1947969" y="3611223"/>
                  </a:lnTo>
                  <a:lnTo>
                    <a:pt x="2008967" y="3605453"/>
                  </a:lnTo>
                  <a:lnTo>
                    <a:pt x="2069734" y="3597619"/>
                  </a:lnTo>
                  <a:lnTo>
                    <a:pt x="2130201" y="3587732"/>
                  </a:lnTo>
                  <a:lnTo>
                    <a:pt x="2190298" y="3575801"/>
                  </a:lnTo>
                  <a:lnTo>
                    <a:pt x="2249956" y="3561842"/>
                  </a:lnTo>
                  <a:lnTo>
                    <a:pt x="2309108" y="3545869"/>
                  </a:lnTo>
                  <a:lnTo>
                    <a:pt x="2367684" y="3527902"/>
                  </a:lnTo>
                  <a:lnTo>
                    <a:pt x="2425618" y="3507960"/>
                  </a:lnTo>
                  <a:lnTo>
                    <a:pt x="2482843" y="3486067"/>
                  </a:lnTo>
                  <a:lnTo>
                    <a:pt x="2539294" y="3462249"/>
                  </a:lnTo>
                  <a:lnTo>
                    <a:pt x="2594905" y="3436531"/>
                  </a:lnTo>
                  <a:lnTo>
                    <a:pt x="2649613" y="3408945"/>
                  </a:lnTo>
                  <a:lnTo>
                    <a:pt x="2703355" y="3379520"/>
                  </a:lnTo>
                  <a:lnTo>
                    <a:pt x="2756070" y="3348292"/>
                  </a:lnTo>
                  <a:lnTo>
                    <a:pt x="2807696" y="3315296"/>
                  </a:lnTo>
                  <a:lnTo>
                    <a:pt x="2858175" y="3280571"/>
                  </a:lnTo>
                  <a:lnTo>
                    <a:pt x="2907448" y="3244154"/>
                  </a:lnTo>
                  <a:lnTo>
                    <a:pt x="2955460" y="3206090"/>
                  </a:lnTo>
                  <a:lnTo>
                    <a:pt x="3002154" y="3166421"/>
                  </a:lnTo>
                  <a:lnTo>
                    <a:pt x="3047478" y="3125193"/>
                  </a:lnTo>
                  <a:lnTo>
                    <a:pt x="3091379" y="3082453"/>
                  </a:lnTo>
                  <a:lnTo>
                    <a:pt x="3133807" y="3038250"/>
                  </a:lnTo>
                  <a:lnTo>
                    <a:pt x="3174713" y="2992635"/>
                  </a:lnTo>
                  <a:lnTo>
                    <a:pt x="3214050" y="2945661"/>
                  </a:lnTo>
                  <a:lnTo>
                    <a:pt x="3251773" y="2897381"/>
                  </a:lnTo>
                  <a:lnTo>
                    <a:pt x="3287840" y="2847851"/>
                  </a:lnTo>
                  <a:lnTo>
                    <a:pt x="3322207" y="2797127"/>
                  </a:lnTo>
                  <a:lnTo>
                    <a:pt x="3354836" y="2745268"/>
                  </a:lnTo>
                  <a:lnTo>
                    <a:pt x="3385690" y="2692334"/>
                  </a:lnTo>
                  <a:lnTo>
                    <a:pt x="3414733" y="2638385"/>
                  </a:lnTo>
                  <a:lnTo>
                    <a:pt x="3441931" y="2583483"/>
                  </a:lnTo>
                  <a:lnTo>
                    <a:pt x="3467254" y="2527690"/>
                  </a:lnTo>
                  <a:lnTo>
                    <a:pt x="3490672" y="2471072"/>
                  </a:lnTo>
                  <a:lnTo>
                    <a:pt x="3512159" y="2413694"/>
                  </a:lnTo>
                  <a:lnTo>
                    <a:pt x="3531689" y="2355620"/>
                  </a:lnTo>
                  <a:lnTo>
                    <a:pt x="3549241" y="2296918"/>
                  </a:lnTo>
                  <a:lnTo>
                    <a:pt x="3564794" y="2237655"/>
                  </a:lnTo>
                  <a:lnTo>
                    <a:pt x="3578331" y="2177899"/>
                  </a:lnTo>
                  <a:lnTo>
                    <a:pt x="3589835" y="2117719"/>
                  </a:lnTo>
                  <a:lnTo>
                    <a:pt x="3599294" y="2057183"/>
                  </a:lnTo>
                  <a:lnTo>
                    <a:pt x="3606697" y="1996362"/>
                  </a:lnTo>
                  <a:lnTo>
                    <a:pt x="3612035" y="1935325"/>
                  </a:lnTo>
                  <a:lnTo>
                    <a:pt x="3615303" y="1874143"/>
                  </a:lnTo>
                  <a:lnTo>
                    <a:pt x="3616495" y="1812884"/>
                  </a:lnTo>
                  <a:lnTo>
                    <a:pt x="3615612" y="1751621"/>
                  </a:lnTo>
                  <a:lnTo>
                    <a:pt x="3612654" y="1690422"/>
                  </a:lnTo>
                  <a:lnTo>
                    <a:pt x="3607624" y="1629359"/>
                  </a:lnTo>
                  <a:lnTo>
                    <a:pt x="3600529" y="1568501"/>
                  </a:lnTo>
                  <a:lnTo>
                    <a:pt x="3591376" y="1507919"/>
                  </a:lnTo>
                  <a:lnTo>
                    <a:pt x="3580175" y="1447682"/>
                  </a:lnTo>
                  <a:lnTo>
                    <a:pt x="3566941" y="1387858"/>
                  </a:lnTo>
                  <a:lnTo>
                    <a:pt x="3551687" y="1328517"/>
                  </a:lnTo>
                  <a:lnTo>
                    <a:pt x="3534432" y="1269727"/>
                  </a:lnTo>
                  <a:lnTo>
                    <a:pt x="3515195" y="1211556"/>
                  </a:lnTo>
                  <a:lnTo>
                    <a:pt x="3493999" y="1154069"/>
                  </a:lnTo>
                  <a:lnTo>
                    <a:pt x="3470867" y="1097333"/>
                  </a:lnTo>
                  <a:lnTo>
                    <a:pt x="3445826" y="1041414"/>
                  </a:lnTo>
                  <a:lnTo>
                    <a:pt x="3418905" y="986375"/>
                  </a:lnTo>
                  <a:lnTo>
                    <a:pt x="3390135" y="932280"/>
                  </a:lnTo>
                  <a:lnTo>
                    <a:pt x="3359550" y="879190"/>
                  </a:lnTo>
                  <a:lnTo>
                    <a:pt x="3327183" y="827167"/>
                  </a:lnTo>
                  <a:lnTo>
                    <a:pt x="3293072" y="776271"/>
                  </a:lnTo>
                  <a:lnTo>
                    <a:pt x="3257256" y="726559"/>
                  </a:lnTo>
                  <a:lnTo>
                    <a:pt x="3219778" y="678089"/>
                  </a:lnTo>
                  <a:lnTo>
                    <a:pt x="3180678" y="630917"/>
                  </a:lnTo>
                  <a:lnTo>
                    <a:pt x="3140003" y="585096"/>
                  </a:lnTo>
                  <a:lnTo>
                    <a:pt x="3097799" y="540679"/>
                  </a:lnTo>
                  <a:lnTo>
                    <a:pt x="3054114" y="497718"/>
                  </a:lnTo>
                  <a:lnTo>
                    <a:pt x="3008999" y="456262"/>
                  </a:lnTo>
                  <a:lnTo>
                    <a:pt x="2962506" y="416357"/>
                  </a:lnTo>
                  <a:lnTo>
                    <a:pt x="2914687" y="378051"/>
                  </a:lnTo>
                  <a:lnTo>
                    <a:pt x="2865599" y="341386"/>
                  </a:lnTo>
                  <a:lnTo>
                    <a:pt x="2815296" y="306406"/>
                  </a:lnTo>
                  <a:lnTo>
                    <a:pt x="2763837" y="273149"/>
                  </a:lnTo>
                  <a:lnTo>
                    <a:pt x="2711281" y="241656"/>
                  </a:lnTo>
                  <a:lnTo>
                    <a:pt x="2657688" y="211960"/>
                  </a:lnTo>
                  <a:lnTo>
                    <a:pt x="2603120" y="184098"/>
                  </a:lnTo>
                  <a:lnTo>
                    <a:pt x="2547639" y="158099"/>
                  </a:lnTo>
                  <a:lnTo>
                    <a:pt x="2522141" y="215004"/>
                  </a:lnTo>
                  <a:lnTo>
                    <a:pt x="2496642" y="271908"/>
                  </a:lnTo>
                  <a:lnTo>
                    <a:pt x="2471144" y="328812"/>
                  </a:lnTo>
                  <a:lnTo>
                    <a:pt x="2445645" y="385716"/>
                  </a:lnTo>
                  <a:lnTo>
                    <a:pt x="2420147" y="442620"/>
                  </a:lnTo>
                  <a:lnTo>
                    <a:pt x="2394648" y="499524"/>
                  </a:lnTo>
                  <a:lnTo>
                    <a:pt x="2369150" y="556428"/>
                  </a:lnTo>
                  <a:lnTo>
                    <a:pt x="2343651" y="613332"/>
                  </a:lnTo>
                  <a:lnTo>
                    <a:pt x="2318153" y="670236"/>
                  </a:lnTo>
                  <a:lnTo>
                    <a:pt x="2292655" y="727140"/>
                  </a:lnTo>
                  <a:lnTo>
                    <a:pt x="2267156" y="784044"/>
                  </a:lnTo>
                  <a:lnTo>
                    <a:pt x="2241658" y="840948"/>
                  </a:lnTo>
                  <a:lnTo>
                    <a:pt x="2216159" y="897852"/>
                  </a:lnTo>
                  <a:lnTo>
                    <a:pt x="2190661" y="954756"/>
                  </a:lnTo>
                  <a:lnTo>
                    <a:pt x="2165162" y="1011660"/>
                  </a:lnTo>
                  <a:lnTo>
                    <a:pt x="2139664" y="1068564"/>
                  </a:lnTo>
                  <a:lnTo>
                    <a:pt x="2114165" y="1125468"/>
                  </a:lnTo>
                  <a:lnTo>
                    <a:pt x="2088667" y="1182372"/>
                  </a:lnTo>
                  <a:lnTo>
                    <a:pt x="2063168" y="1239276"/>
                  </a:lnTo>
                  <a:lnTo>
                    <a:pt x="2037670" y="1296180"/>
                  </a:lnTo>
                  <a:lnTo>
                    <a:pt x="2012171" y="1353085"/>
                  </a:lnTo>
                  <a:lnTo>
                    <a:pt x="1986673" y="1409989"/>
                  </a:lnTo>
                  <a:lnTo>
                    <a:pt x="1961175" y="1466893"/>
                  </a:lnTo>
                  <a:lnTo>
                    <a:pt x="1935676" y="1523797"/>
                  </a:lnTo>
                  <a:lnTo>
                    <a:pt x="1910178" y="1580701"/>
                  </a:lnTo>
                  <a:lnTo>
                    <a:pt x="1884679" y="1637605"/>
                  </a:lnTo>
                  <a:lnTo>
                    <a:pt x="1859181" y="1694509"/>
                  </a:lnTo>
                  <a:lnTo>
                    <a:pt x="1833682" y="175141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059445" y="28359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641168" y="46043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057202" y="28326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638925" y="46009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053846" y="2830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635569" y="45987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49886" y="2829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631609" y="4597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045927" y="28303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627650" y="45987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42570" y="28326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624293" y="46009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040327" y="28359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622050" y="46043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39540" y="28399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621263" y="4608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040327" y="28439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622050" y="46122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42570" y="28472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24293" y="46156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045927" y="28495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27650" y="46178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49886" y="28502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631609" y="461863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053846" y="28495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635569" y="46178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57202" y="28472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638925" y="46156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059445" y="28439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41168" y="46122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60233" y="28399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41956" y="4608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49886" y="28399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631609" y="46082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93.3%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66966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66966" y="3890738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47011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不认可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47011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认可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2021-01-03T09:44:40Z</dcterms:modified>
</cp:coreProperties>
</file>