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967712" cy="1808317"/>
            </a:xfrm>
            <a:custGeom>
              <a:avLst/>
              <a:pathLst>
                <a:path w="967712" h="1808317">
                  <a:moveTo>
                    <a:pt x="0" y="1808317"/>
                  </a:moveTo>
                  <a:lnTo>
                    <a:pt x="33369" y="1755641"/>
                  </a:lnTo>
                  <a:lnTo>
                    <a:pt x="66738" y="1702966"/>
                  </a:lnTo>
                  <a:lnTo>
                    <a:pt x="100108" y="1650290"/>
                  </a:lnTo>
                  <a:lnTo>
                    <a:pt x="133477" y="1597614"/>
                  </a:lnTo>
                  <a:lnTo>
                    <a:pt x="166847" y="1544939"/>
                  </a:lnTo>
                  <a:lnTo>
                    <a:pt x="200216" y="1492263"/>
                  </a:lnTo>
                  <a:lnTo>
                    <a:pt x="233585" y="1439587"/>
                  </a:lnTo>
                  <a:lnTo>
                    <a:pt x="266955" y="1386912"/>
                  </a:lnTo>
                  <a:lnTo>
                    <a:pt x="300324" y="1334236"/>
                  </a:lnTo>
                  <a:lnTo>
                    <a:pt x="333694" y="1281560"/>
                  </a:lnTo>
                  <a:lnTo>
                    <a:pt x="367063" y="1228885"/>
                  </a:lnTo>
                  <a:lnTo>
                    <a:pt x="400432" y="1176209"/>
                  </a:lnTo>
                  <a:lnTo>
                    <a:pt x="433802" y="1123533"/>
                  </a:lnTo>
                  <a:lnTo>
                    <a:pt x="467171" y="1070858"/>
                  </a:lnTo>
                  <a:lnTo>
                    <a:pt x="500541" y="1018182"/>
                  </a:lnTo>
                  <a:lnTo>
                    <a:pt x="533910" y="965506"/>
                  </a:lnTo>
                  <a:lnTo>
                    <a:pt x="567280" y="912831"/>
                  </a:lnTo>
                  <a:lnTo>
                    <a:pt x="600649" y="860155"/>
                  </a:lnTo>
                  <a:lnTo>
                    <a:pt x="634018" y="807479"/>
                  </a:lnTo>
                  <a:lnTo>
                    <a:pt x="667388" y="754804"/>
                  </a:lnTo>
                  <a:lnTo>
                    <a:pt x="700757" y="702128"/>
                  </a:lnTo>
                  <a:lnTo>
                    <a:pt x="734127" y="649452"/>
                  </a:lnTo>
                  <a:lnTo>
                    <a:pt x="767496" y="596777"/>
                  </a:lnTo>
                  <a:lnTo>
                    <a:pt x="800865" y="544101"/>
                  </a:lnTo>
                  <a:lnTo>
                    <a:pt x="834235" y="491426"/>
                  </a:lnTo>
                  <a:lnTo>
                    <a:pt x="867604" y="438750"/>
                  </a:lnTo>
                  <a:lnTo>
                    <a:pt x="900974" y="386074"/>
                  </a:lnTo>
                  <a:lnTo>
                    <a:pt x="934343" y="333399"/>
                  </a:lnTo>
                  <a:lnTo>
                    <a:pt x="967712" y="280723"/>
                  </a:lnTo>
                  <a:lnTo>
                    <a:pt x="913208" y="247528"/>
                  </a:lnTo>
                  <a:lnTo>
                    <a:pt x="857567" y="216277"/>
                  </a:lnTo>
                  <a:lnTo>
                    <a:pt x="800858" y="187009"/>
                  </a:lnTo>
                  <a:lnTo>
                    <a:pt x="743151" y="159761"/>
                  </a:lnTo>
                  <a:lnTo>
                    <a:pt x="684518" y="134565"/>
                  </a:lnTo>
                  <a:lnTo>
                    <a:pt x="625034" y="111454"/>
                  </a:lnTo>
                  <a:lnTo>
                    <a:pt x="564770" y="90456"/>
                  </a:lnTo>
                  <a:lnTo>
                    <a:pt x="503804" y="71598"/>
                  </a:lnTo>
                  <a:lnTo>
                    <a:pt x="442209" y="54902"/>
                  </a:lnTo>
                  <a:lnTo>
                    <a:pt x="380064" y="40391"/>
                  </a:lnTo>
                  <a:lnTo>
                    <a:pt x="317446" y="28081"/>
                  </a:lnTo>
                  <a:lnTo>
                    <a:pt x="254433" y="17989"/>
                  </a:lnTo>
                  <a:lnTo>
                    <a:pt x="191102" y="10126"/>
                  </a:lnTo>
                  <a:lnTo>
                    <a:pt x="127534" y="4502"/>
                  </a:lnTo>
                  <a:lnTo>
                    <a:pt x="63806" y="112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253830"/>
              <a:ext cx="1807550" cy="1527594"/>
            </a:xfrm>
            <a:custGeom>
              <a:avLst/>
              <a:pathLst>
                <a:path w="1807550" h="1527594">
                  <a:moveTo>
                    <a:pt x="0" y="1527594"/>
                  </a:moveTo>
                  <a:lnTo>
                    <a:pt x="62329" y="1525777"/>
                  </a:lnTo>
                  <a:lnTo>
                    <a:pt x="124658" y="1523961"/>
                  </a:lnTo>
                  <a:lnTo>
                    <a:pt x="186987" y="1522145"/>
                  </a:lnTo>
                  <a:lnTo>
                    <a:pt x="249317" y="1520329"/>
                  </a:lnTo>
                  <a:lnTo>
                    <a:pt x="311646" y="1518513"/>
                  </a:lnTo>
                  <a:lnTo>
                    <a:pt x="373975" y="1516696"/>
                  </a:lnTo>
                  <a:lnTo>
                    <a:pt x="436305" y="1514880"/>
                  </a:lnTo>
                  <a:lnTo>
                    <a:pt x="498634" y="1513064"/>
                  </a:lnTo>
                  <a:lnTo>
                    <a:pt x="560963" y="1511248"/>
                  </a:lnTo>
                  <a:lnTo>
                    <a:pt x="623293" y="1509432"/>
                  </a:lnTo>
                  <a:lnTo>
                    <a:pt x="685622" y="1507615"/>
                  </a:lnTo>
                  <a:lnTo>
                    <a:pt x="747951" y="1505799"/>
                  </a:lnTo>
                  <a:lnTo>
                    <a:pt x="810281" y="1503983"/>
                  </a:lnTo>
                  <a:lnTo>
                    <a:pt x="872610" y="1502167"/>
                  </a:lnTo>
                  <a:lnTo>
                    <a:pt x="934939" y="1500351"/>
                  </a:lnTo>
                  <a:lnTo>
                    <a:pt x="997269" y="1498535"/>
                  </a:lnTo>
                  <a:lnTo>
                    <a:pt x="1059598" y="1496718"/>
                  </a:lnTo>
                  <a:lnTo>
                    <a:pt x="1121927" y="1494902"/>
                  </a:lnTo>
                  <a:lnTo>
                    <a:pt x="1184257" y="1493086"/>
                  </a:lnTo>
                  <a:lnTo>
                    <a:pt x="1246586" y="1491270"/>
                  </a:lnTo>
                  <a:lnTo>
                    <a:pt x="1308915" y="1489454"/>
                  </a:lnTo>
                  <a:lnTo>
                    <a:pt x="1371245" y="1487637"/>
                  </a:lnTo>
                  <a:lnTo>
                    <a:pt x="1433574" y="1485821"/>
                  </a:lnTo>
                  <a:lnTo>
                    <a:pt x="1495903" y="1484005"/>
                  </a:lnTo>
                  <a:lnTo>
                    <a:pt x="1558232" y="1482189"/>
                  </a:lnTo>
                  <a:lnTo>
                    <a:pt x="1620562" y="1480373"/>
                  </a:lnTo>
                  <a:lnTo>
                    <a:pt x="1682891" y="1478557"/>
                  </a:lnTo>
                  <a:lnTo>
                    <a:pt x="1745220" y="1476740"/>
                  </a:lnTo>
                  <a:lnTo>
                    <a:pt x="1807550" y="1474924"/>
                  </a:lnTo>
                  <a:lnTo>
                    <a:pt x="1804612" y="1411899"/>
                  </a:lnTo>
                  <a:lnTo>
                    <a:pt x="1799478" y="1349015"/>
                  </a:lnTo>
                  <a:lnTo>
                    <a:pt x="1792153" y="1286349"/>
                  </a:lnTo>
                  <a:lnTo>
                    <a:pt x="1782646" y="1223976"/>
                  </a:lnTo>
                  <a:lnTo>
                    <a:pt x="1770969" y="1161972"/>
                  </a:lnTo>
                  <a:lnTo>
                    <a:pt x="1757136" y="1100414"/>
                  </a:lnTo>
                  <a:lnTo>
                    <a:pt x="1741165" y="1039376"/>
                  </a:lnTo>
                  <a:lnTo>
                    <a:pt x="1723073" y="978932"/>
                  </a:lnTo>
                  <a:lnTo>
                    <a:pt x="1702884" y="919156"/>
                  </a:lnTo>
                  <a:lnTo>
                    <a:pt x="1680622" y="860121"/>
                  </a:lnTo>
                  <a:lnTo>
                    <a:pt x="1656314" y="801898"/>
                  </a:lnTo>
                  <a:lnTo>
                    <a:pt x="1629990" y="744559"/>
                  </a:lnTo>
                  <a:lnTo>
                    <a:pt x="1601681" y="688173"/>
                  </a:lnTo>
                  <a:lnTo>
                    <a:pt x="1571423" y="632809"/>
                  </a:lnTo>
                  <a:lnTo>
                    <a:pt x="1539252" y="578534"/>
                  </a:lnTo>
                  <a:lnTo>
                    <a:pt x="1505207" y="525414"/>
                  </a:lnTo>
                  <a:lnTo>
                    <a:pt x="1469329" y="473515"/>
                  </a:lnTo>
                  <a:lnTo>
                    <a:pt x="1431663" y="422898"/>
                  </a:lnTo>
                  <a:lnTo>
                    <a:pt x="1392254" y="373627"/>
                  </a:lnTo>
                  <a:lnTo>
                    <a:pt x="1351150" y="325760"/>
                  </a:lnTo>
                  <a:lnTo>
                    <a:pt x="1308401" y="279356"/>
                  </a:lnTo>
                  <a:lnTo>
                    <a:pt x="1264060" y="234472"/>
                  </a:lnTo>
                  <a:lnTo>
                    <a:pt x="1218180" y="191162"/>
                  </a:lnTo>
                  <a:lnTo>
                    <a:pt x="1170816" y="149479"/>
                  </a:lnTo>
                  <a:lnTo>
                    <a:pt x="1122028" y="109473"/>
                  </a:lnTo>
                  <a:lnTo>
                    <a:pt x="1071873" y="71194"/>
                  </a:lnTo>
                  <a:lnTo>
                    <a:pt x="1020414" y="34688"/>
                  </a:lnTo>
                  <a:lnTo>
                    <a:pt x="967712" y="0"/>
                  </a:lnTo>
                  <a:lnTo>
                    <a:pt x="934343" y="52675"/>
                  </a:lnTo>
                  <a:lnTo>
                    <a:pt x="900974" y="105351"/>
                  </a:lnTo>
                  <a:lnTo>
                    <a:pt x="867604" y="158026"/>
                  </a:lnTo>
                  <a:lnTo>
                    <a:pt x="834235" y="210702"/>
                  </a:lnTo>
                  <a:lnTo>
                    <a:pt x="800865" y="263378"/>
                  </a:lnTo>
                  <a:lnTo>
                    <a:pt x="767496" y="316053"/>
                  </a:lnTo>
                  <a:lnTo>
                    <a:pt x="734127" y="368729"/>
                  </a:lnTo>
                  <a:lnTo>
                    <a:pt x="700757" y="421405"/>
                  </a:lnTo>
                  <a:lnTo>
                    <a:pt x="667388" y="474080"/>
                  </a:lnTo>
                  <a:lnTo>
                    <a:pt x="634018" y="526756"/>
                  </a:lnTo>
                  <a:lnTo>
                    <a:pt x="600649" y="579432"/>
                  </a:lnTo>
                  <a:lnTo>
                    <a:pt x="567280" y="632107"/>
                  </a:lnTo>
                  <a:lnTo>
                    <a:pt x="533910" y="684783"/>
                  </a:lnTo>
                  <a:lnTo>
                    <a:pt x="500541" y="737459"/>
                  </a:lnTo>
                  <a:lnTo>
                    <a:pt x="467171" y="790134"/>
                  </a:lnTo>
                  <a:lnTo>
                    <a:pt x="433802" y="842810"/>
                  </a:lnTo>
                  <a:lnTo>
                    <a:pt x="400432" y="895486"/>
                  </a:lnTo>
                  <a:lnTo>
                    <a:pt x="367063" y="948161"/>
                  </a:lnTo>
                  <a:lnTo>
                    <a:pt x="333694" y="1000837"/>
                  </a:lnTo>
                  <a:lnTo>
                    <a:pt x="300324" y="1053513"/>
                  </a:lnTo>
                  <a:lnTo>
                    <a:pt x="266955" y="1106188"/>
                  </a:lnTo>
                  <a:lnTo>
                    <a:pt x="233585" y="1158864"/>
                  </a:lnTo>
                  <a:lnTo>
                    <a:pt x="200216" y="1211540"/>
                  </a:lnTo>
                  <a:lnTo>
                    <a:pt x="166847" y="1264215"/>
                  </a:lnTo>
                  <a:lnTo>
                    <a:pt x="133477" y="1316891"/>
                  </a:lnTo>
                  <a:lnTo>
                    <a:pt x="100108" y="1369567"/>
                  </a:lnTo>
                  <a:lnTo>
                    <a:pt x="66738" y="1422242"/>
                  </a:lnTo>
                  <a:lnTo>
                    <a:pt x="33369" y="147491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77906" y="3728755"/>
              <a:ext cx="1808294" cy="1836183"/>
            </a:xfrm>
            <a:custGeom>
              <a:avLst/>
              <a:pathLst>
                <a:path w="1808294" h="1836183">
                  <a:moveTo>
                    <a:pt x="0" y="52669"/>
                  </a:moveTo>
                  <a:lnTo>
                    <a:pt x="10292" y="114169"/>
                  </a:lnTo>
                  <a:lnTo>
                    <a:pt x="20584" y="175670"/>
                  </a:lnTo>
                  <a:lnTo>
                    <a:pt x="30877" y="237170"/>
                  </a:lnTo>
                  <a:lnTo>
                    <a:pt x="41169" y="298671"/>
                  </a:lnTo>
                  <a:lnTo>
                    <a:pt x="51462" y="360171"/>
                  </a:lnTo>
                  <a:lnTo>
                    <a:pt x="61754" y="421672"/>
                  </a:lnTo>
                  <a:lnTo>
                    <a:pt x="72047" y="483172"/>
                  </a:lnTo>
                  <a:lnTo>
                    <a:pt x="82339" y="544673"/>
                  </a:lnTo>
                  <a:lnTo>
                    <a:pt x="92631" y="606173"/>
                  </a:lnTo>
                  <a:lnTo>
                    <a:pt x="102924" y="667674"/>
                  </a:lnTo>
                  <a:lnTo>
                    <a:pt x="113216" y="729174"/>
                  </a:lnTo>
                  <a:lnTo>
                    <a:pt x="123509" y="790675"/>
                  </a:lnTo>
                  <a:lnTo>
                    <a:pt x="133801" y="852175"/>
                  </a:lnTo>
                  <a:lnTo>
                    <a:pt x="144094" y="913676"/>
                  </a:lnTo>
                  <a:lnTo>
                    <a:pt x="154386" y="975176"/>
                  </a:lnTo>
                  <a:lnTo>
                    <a:pt x="164678" y="1036676"/>
                  </a:lnTo>
                  <a:lnTo>
                    <a:pt x="174971" y="1098177"/>
                  </a:lnTo>
                  <a:lnTo>
                    <a:pt x="185263" y="1159677"/>
                  </a:lnTo>
                  <a:lnTo>
                    <a:pt x="195556" y="1221178"/>
                  </a:lnTo>
                  <a:lnTo>
                    <a:pt x="205848" y="1282678"/>
                  </a:lnTo>
                  <a:lnTo>
                    <a:pt x="216141" y="1344179"/>
                  </a:lnTo>
                  <a:lnTo>
                    <a:pt x="226433" y="1405679"/>
                  </a:lnTo>
                  <a:lnTo>
                    <a:pt x="236726" y="1467180"/>
                  </a:lnTo>
                  <a:lnTo>
                    <a:pt x="247018" y="1528680"/>
                  </a:lnTo>
                  <a:lnTo>
                    <a:pt x="257310" y="1590181"/>
                  </a:lnTo>
                  <a:lnTo>
                    <a:pt x="267603" y="1651681"/>
                  </a:lnTo>
                  <a:lnTo>
                    <a:pt x="277895" y="1713182"/>
                  </a:lnTo>
                  <a:lnTo>
                    <a:pt x="288188" y="1774682"/>
                  </a:lnTo>
                  <a:lnTo>
                    <a:pt x="298480" y="1836183"/>
                  </a:lnTo>
                  <a:lnTo>
                    <a:pt x="359193" y="1824953"/>
                  </a:lnTo>
                  <a:lnTo>
                    <a:pt x="419487" y="1811658"/>
                  </a:lnTo>
                  <a:lnTo>
                    <a:pt x="479293" y="1796312"/>
                  </a:lnTo>
                  <a:lnTo>
                    <a:pt x="538539" y="1778933"/>
                  </a:lnTo>
                  <a:lnTo>
                    <a:pt x="597158" y="1759541"/>
                  </a:lnTo>
                  <a:lnTo>
                    <a:pt x="655080" y="1738160"/>
                  </a:lnTo>
                  <a:lnTo>
                    <a:pt x="712239" y="1714814"/>
                  </a:lnTo>
                  <a:lnTo>
                    <a:pt x="768568" y="1689530"/>
                  </a:lnTo>
                  <a:lnTo>
                    <a:pt x="824000" y="1662338"/>
                  </a:lnTo>
                  <a:lnTo>
                    <a:pt x="878472" y="1633269"/>
                  </a:lnTo>
                  <a:lnTo>
                    <a:pt x="931920" y="1602358"/>
                  </a:lnTo>
                  <a:lnTo>
                    <a:pt x="984281" y="1569640"/>
                  </a:lnTo>
                  <a:lnTo>
                    <a:pt x="1035495" y="1535154"/>
                  </a:lnTo>
                  <a:lnTo>
                    <a:pt x="1085501" y="1498939"/>
                  </a:lnTo>
                  <a:lnTo>
                    <a:pt x="1134243" y="1461038"/>
                  </a:lnTo>
                  <a:lnTo>
                    <a:pt x="1181661" y="1421496"/>
                  </a:lnTo>
                  <a:lnTo>
                    <a:pt x="1227703" y="1380357"/>
                  </a:lnTo>
                  <a:lnTo>
                    <a:pt x="1272313" y="1337671"/>
                  </a:lnTo>
                  <a:lnTo>
                    <a:pt x="1315440" y="1293487"/>
                  </a:lnTo>
                  <a:lnTo>
                    <a:pt x="1357033" y="1247856"/>
                  </a:lnTo>
                  <a:lnTo>
                    <a:pt x="1397044" y="1200832"/>
                  </a:lnTo>
                  <a:lnTo>
                    <a:pt x="1435427" y="1152469"/>
                  </a:lnTo>
                  <a:lnTo>
                    <a:pt x="1472136" y="1102824"/>
                  </a:lnTo>
                  <a:lnTo>
                    <a:pt x="1507129" y="1051955"/>
                  </a:lnTo>
                  <a:lnTo>
                    <a:pt x="1540365" y="999921"/>
                  </a:lnTo>
                  <a:lnTo>
                    <a:pt x="1571805" y="946783"/>
                  </a:lnTo>
                  <a:lnTo>
                    <a:pt x="1601413" y="892602"/>
                  </a:lnTo>
                  <a:lnTo>
                    <a:pt x="1629153" y="837442"/>
                  </a:lnTo>
                  <a:lnTo>
                    <a:pt x="1654995" y="781367"/>
                  </a:lnTo>
                  <a:lnTo>
                    <a:pt x="1678907" y="724443"/>
                  </a:lnTo>
                  <a:lnTo>
                    <a:pt x="1700862" y="666736"/>
                  </a:lnTo>
                  <a:lnTo>
                    <a:pt x="1720834" y="608312"/>
                  </a:lnTo>
                  <a:lnTo>
                    <a:pt x="1738800" y="549241"/>
                  </a:lnTo>
                  <a:lnTo>
                    <a:pt x="1754739" y="489591"/>
                  </a:lnTo>
                  <a:lnTo>
                    <a:pt x="1768632" y="429432"/>
                  </a:lnTo>
                  <a:lnTo>
                    <a:pt x="1780463" y="368833"/>
                  </a:lnTo>
                  <a:lnTo>
                    <a:pt x="1790219" y="307866"/>
                  </a:lnTo>
                  <a:lnTo>
                    <a:pt x="1797888" y="246601"/>
                  </a:lnTo>
                  <a:lnTo>
                    <a:pt x="1803460" y="185111"/>
                  </a:lnTo>
                  <a:lnTo>
                    <a:pt x="1806931" y="123465"/>
                  </a:lnTo>
                  <a:lnTo>
                    <a:pt x="1808294" y="61738"/>
                  </a:lnTo>
                  <a:lnTo>
                    <a:pt x="1807550" y="0"/>
                  </a:lnTo>
                  <a:lnTo>
                    <a:pt x="1745220" y="1816"/>
                  </a:lnTo>
                  <a:lnTo>
                    <a:pt x="1682891" y="3632"/>
                  </a:lnTo>
                  <a:lnTo>
                    <a:pt x="1620562" y="5448"/>
                  </a:lnTo>
                  <a:lnTo>
                    <a:pt x="1558232" y="7264"/>
                  </a:lnTo>
                  <a:lnTo>
                    <a:pt x="1495903" y="9080"/>
                  </a:lnTo>
                  <a:lnTo>
                    <a:pt x="1433574" y="10897"/>
                  </a:lnTo>
                  <a:lnTo>
                    <a:pt x="1371245" y="12713"/>
                  </a:lnTo>
                  <a:lnTo>
                    <a:pt x="1308915" y="14529"/>
                  </a:lnTo>
                  <a:lnTo>
                    <a:pt x="1246586" y="16345"/>
                  </a:lnTo>
                  <a:lnTo>
                    <a:pt x="1184257" y="18161"/>
                  </a:lnTo>
                  <a:lnTo>
                    <a:pt x="1121927" y="19978"/>
                  </a:lnTo>
                  <a:lnTo>
                    <a:pt x="1059598" y="21794"/>
                  </a:lnTo>
                  <a:lnTo>
                    <a:pt x="997269" y="23610"/>
                  </a:lnTo>
                  <a:lnTo>
                    <a:pt x="934939" y="25426"/>
                  </a:lnTo>
                  <a:lnTo>
                    <a:pt x="872610" y="27242"/>
                  </a:lnTo>
                  <a:lnTo>
                    <a:pt x="810281" y="29058"/>
                  </a:lnTo>
                  <a:lnTo>
                    <a:pt x="747951" y="30875"/>
                  </a:lnTo>
                  <a:lnTo>
                    <a:pt x="685622" y="32691"/>
                  </a:lnTo>
                  <a:lnTo>
                    <a:pt x="623293" y="34507"/>
                  </a:lnTo>
                  <a:lnTo>
                    <a:pt x="560963" y="36323"/>
                  </a:lnTo>
                  <a:lnTo>
                    <a:pt x="498634" y="38139"/>
                  </a:lnTo>
                  <a:lnTo>
                    <a:pt x="436305" y="39956"/>
                  </a:lnTo>
                  <a:lnTo>
                    <a:pt x="373975" y="41772"/>
                  </a:lnTo>
                  <a:lnTo>
                    <a:pt x="311646" y="43588"/>
                  </a:lnTo>
                  <a:lnTo>
                    <a:pt x="249317" y="45404"/>
                  </a:lnTo>
                  <a:lnTo>
                    <a:pt x="186987" y="47220"/>
                  </a:lnTo>
                  <a:lnTo>
                    <a:pt x="124658" y="49037"/>
                  </a:lnTo>
                  <a:lnTo>
                    <a:pt x="62329" y="5085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69594" y="1973107"/>
              <a:ext cx="2106793" cy="3616615"/>
            </a:xfrm>
            <a:custGeom>
              <a:avLst/>
              <a:pathLst>
                <a:path w="2106793" h="3616615">
                  <a:moveTo>
                    <a:pt x="1808312" y="1808317"/>
                  </a:moveTo>
                  <a:lnTo>
                    <a:pt x="1808312" y="1745961"/>
                  </a:lnTo>
                  <a:lnTo>
                    <a:pt x="1808312" y="1683605"/>
                  </a:lnTo>
                  <a:lnTo>
                    <a:pt x="1808312" y="1621250"/>
                  </a:lnTo>
                  <a:lnTo>
                    <a:pt x="1808312" y="1558894"/>
                  </a:lnTo>
                  <a:lnTo>
                    <a:pt x="1808312" y="1496538"/>
                  </a:lnTo>
                  <a:lnTo>
                    <a:pt x="1808312" y="1434182"/>
                  </a:lnTo>
                  <a:lnTo>
                    <a:pt x="1808312" y="1371827"/>
                  </a:lnTo>
                  <a:lnTo>
                    <a:pt x="1808312" y="1309471"/>
                  </a:lnTo>
                  <a:lnTo>
                    <a:pt x="1808312" y="1247115"/>
                  </a:lnTo>
                  <a:lnTo>
                    <a:pt x="1808312" y="1184759"/>
                  </a:lnTo>
                  <a:lnTo>
                    <a:pt x="1808312" y="1122403"/>
                  </a:lnTo>
                  <a:lnTo>
                    <a:pt x="1808312" y="1060048"/>
                  </a:lnTo>
                  <a:lnTo>
                    <a:pt x="1808312" y="997692"/>
                  </a:lnTo>
                  <a:lnTo>
                    <a:pt x="1808312" y="935336"/>
                  </a:lnTo>
                  <a:lnTo>
                    <a:pt x="1808312" y="872980"/>
                  </a:lnTo>
                  <a:lnTo>
                    <a:pt x="1808312" y="810625"/>
                  </a:lnTo>
                  <a:lnTo>
                    <a:pt x="1808312" y="748269"/>
                  </a:lnTo>
                  <a:lnTo>
                    <a:pt x="1808312" y="685913"/>
                  </a:lnTo>
                  <a:lnTo>
                    <a:pt x="1808312" y="623557"/>
                  </a:lnTo>
                  <a:lnTo>
                    <a:pt x="1808312" y="561201"/>
                  </a:lnTo>
                  <a:lnTo>
                    <a:pt x="1808312" y="498846"/>
                  </a:lnTo>
                  <a:lnTo>
                    <a:pt x="1808312" y="436490"/>
                  </a:lnTo>
                  <a:lnTo>
                    <a:pt x="1808312" y="374134"/>
                  </a:lnTo>
                  <a:lnTo>
                    <a:pt x="1808312" y="311778"/>
                  </a:lnTo>
                  <a:lnTo>
                    <a:pt x="1808312" y="249423"/>
                  </a:lnTo>
                  <a:lnTo>
                    <a:pt x="1808312" y="187067"/>
                  </a:lnTo>
                  <a:lnTo>
                    <a:pt x="1808312" y="124711"/>
                  </a:lnTo>
                  <a:lnTo>
                    <a:pt x="1808312" y="62355"/>
                  </a:lnTo>
                  <a:lnTo>
                    <a:pt x="1808312" y="0"/>
                  </a:lnTo>
                  <a:lnTo>
                    <a:pt x="1746666" y="1051"/>
                  </a:lnTo>
                  <a:lnTo>
                    <a:pt x="1685091" y="4203"/>
                  </a:lnTo>
                  <a:lnTo>
                    <a:pt x="1623660" y="9452"/>
                  </a:lnTo>
                  <a:lnTo>
                    <a:pt x="1562443" y="16792"/>
                  </a:lnTo>
                  <a:lnTo>
                    <a:pt x="1501512" y="26215"/>
                  </a:lnTo>
                  <a:lnTo>
                    <a:pt x="1440938" y="37710"/>
                  </a:lnTo>
                  <a:lnTo>
                    <a:pt x="1380791" y="51263"/>
                  </a:lnTo>
                  <a:lnTo>
                    <a:pt x="1321140" y="66859"/>
                  </a:lnTo>
                  <a:lnTo>
                    <a:pt x="1262057" y="84479"/>
                  </a:lnTo>
                  <a:lnTo>
                    <a:pt x="1203608" y="104103"/>
                  </a:lnTo>
                  <a:lnTo>
                    <a:pt x="1145862" y="125708"/>
                  </a:lnTo>
                  <a:lnTo>
                    <a:pt x="1088886" y="149270"/>
                  </a:lnTo>
                  <a:lnTo>
                    <a:pt x="1032747" y="174759"/>
                  </a:lnTo>
                  <a:lnTo>
                    <a:pt x="977509" y="202148"/>
                  </a:lnTo>
                  <a:lnTo>
                    <a:pt x="923237" y="231404"/>
                  </a:lnTo>
                  <a:lnTo>
                    <a:pt x="869993" y="262493"/>
                  </a:lnTo>
                  <a:lnTo>
                    <a:pt x="817841" y="295380"/>
                  </a:lnTo>
                  <a:lnTo>
                    <a:pt x="766840" y="330025"/>
                  </a:lnTo>
                  <a:lnTo>
                    <a:pt x="717050" y="366388"/>
                  </a:lnTo>
                  <a:lnTo>
                    <a:pt x="668528" y="404428"/>
                  </a:lnTo>
                  <a:lnTo>
                    <a:pt x="621332" y="444099"/>
                  </a:lnTo>
                  <a:lnTo>
                    <a:pt x="575515" y="485357"/>
                  </a:lnTo>
                  <a:lnTo>
                    <a:pt x="531131" y="528153"/>
                  </a:lnTo>
                  <a:lnTo>
                    <a:pt x="488232" y="572436"/>
                  </a:lnTo>
                  <a:lnTo>
                    <a:pt x="446868" y="618157"/>
                  </a:lnTo>
                  <a:lnTo>
                    <a:pt x="407086" y="665261"/>
                  </a:lnTo>
                  <a:lnTo>
                    <a:pt x="368933" y="713694"/>
                  </a:lnTo>
                  <a:lnTo>
                    <a:pt x="332454" y="763399"/>
                  </a:lnTo>
                  <a:lnTo>
                    <a:pt x="297690" y="814319"/>
                  </a:lnTo>
                  <a:lnTo>
                    <a:pt x="264682" y="866394"/>
                  </a:lnTo>
                  <a:lnTo>
                    <a:pt x="233469" y="919565"/>
                  </a:lnTo>
                  <a:lnTo>
                    <a:pt x="204086" y="973768"/>
                  </a:lnTo>
                  <a:lnTo>
                    <a:pt x="176568" y="1028942"/>
                  </a:lnTo>
                  <a:lnTo>
                    <a:pt x="150948" y="1085022"/>
                  </a:lnTo>
                  <a:lnTo>
                    <a:pt x="127254" y="1141943"/>
                  </a:lnTo>
                  <a:lnTo>
                    <a:pt x="105514" y="1199638"/>
                  </a:lnTo>
                  <a:lnTo>
                    <a:pt x="85753" y="1258041"/>
                  </a:lnTo>
                  <a:lnTo>
                    <a:pt x="67995" y="1317083"/>
                  </a:lnTo>
                  <a:lnTo>
                    <a:pt x="52261" y="1376697"/>
                  </a:lnTo>
                  <a:lnTo>
                    <a:pt x="38567" y="1436813"/>
                  </a:lnTo>
                  <a:lnTo>
                    <a:pt x="26931" y="1497360"/>
                  </a:lnTo>
                  <a:lnTo>
                    <a:pt x="17366" y="1558269"/>
                  </a:lnTo>
                  <a:lnTo>
                    <a:pt x="9883" y="1619468"/>
                  </a:lnTo>
                  <a:lnTo>
                    <a:pt x="4490" y="1680887"/>
                  </a:lnTo>
                  <a:lnTo>
                    <a:pt x="1194" y="1742454"/>
                  </a:lnTo>
                  <a:lnTo>
                    <a:pt x="0" y="1804098"/>
                  </a:lnTo>
                  <a:lnTo>
                    <a:pt x="907" y="1865746"/>
                  </a:lnTo>
                  <a:lnTo>
                    <a:pt x="3915" y="1927328"/>
                  </a:lnTo>
                  <a:lnTo>
                    <a:pt x="9021" y="1988772"/>
                  </a:lnTo>
                  <a:lnTo>
                    <a:pt x="16219" y="2050005"/>
                  </a:lnTo>
                  <a:lnTo>
                    <a:pt x="25500" y="2110958"/>
                  </a:lnTo>
                  <a:lnTo>
                    <a:pt x="36853" y="2171559"/>
                  </a:lnTo>
                  <a:lnTo>
                    <a:pt x="50266" y="2231738"/>
                  </a:lnTo>
                  <a:lnTo>
                    <a:pt x="65722" y="2291424"/>
                  </a:lnTo>
                  <a:lnTo>
                    <a:pt x="83204" y="2350549"/>
                  </a:lnTo>
                  <a:lnTo>
                    <a:pt x="102692" y="2409043"/>
                  </a:lnTo>
                  <a:lnTo>
                    <a:pt x="124162" y="2466839"/>
                  </a:lnTo>
                  <a:lnTo>
                    <a:pt x="147591" y="2523870"/>
                  </a:lnTo>
                  <a:lnTo>
                    <a:pt x="172949" y="2580069"/>
                  </a:lnTo>
                  <a:lnTo>
                    <a:pt x="200209" y="2635370"/>
                  </a:lnTo>
                  <a:lnTo>
                    <a:pt x="229339" y="2689711"/>
                  </a:lnTo>
                  <a:lnTo>
                    <a:pt x="260303" y="2743026"/>
                  </a:lnTo>
                  <a:lnTo>
                    <a:pt x="293068" y="2795255"/>
                  </a:lnTo>
                  <a:lnTo>
                    <a:pt x="327594" y="2846337"/>
                  </a:lnTo>
                  <a:lnTo>
                    <a:pt x="363841" y="2896212"/>
                  </a:lnTo>
                  <a:lnTo>
                    <a:pt x="401767" y="2944822"/>
                  </a:lnTo>
                  <a:lnTo>
                    <a:pt x="441329" y="2992111"/>
                  </a:lnTo>
                  <a:lnTo>
                    <a:pt x="482479" y="3038024"/>
                  </a:lnTo>
                  <a:lnTo>
                    <a:pt x="525171" y="3082508"/>
                  </a:lnTo>
                  <a:lnTo>
                    <a:pt x="569355" y="3125510"/>
                  </a:lnTo>
                  <a:lnTo>
                    <a:pt x="614979" y="3166981"/>
                  </a:lnTo>
                  <a:lnTo>
                    <a:pt x="661990" y="3206872"/>
                  </a:lnTo>
                  <a:lnTo>
                    <a:pt x="710333" y="3245138"/>
                  </a:lnTo>
                  <a:lnTo>
                    <a:pt x="759953" y="3281733"/>
                  </a:lnTo>
                  <a:lnTo>
                    <a:pt x="810792" y="3316616"/>
                  </a:lnTo>
                  <a:lnTo>
                    <a:pt x="862790" y="3349745"/>
                  </a:lnTo>
                  <a:lnTo>
                    <a:pt x="915888" y="3381082"/>
                  </a:lnTo>
                  <a:lnTo>
                    <a:pt x="970023" y="3410591"/>
                  </a:lnTo>
                  <a:lnTo>
                    <a:pt x="1025132" y="3438238"/>
                  </a:lnTo>
                  <a:lnTo>
                    <a:pt x="1081152" y="3463989"/>
                  </a:lnTo>
                  <a:lnTo>
                    <a:pt x="1138017" y="3487816"/>
                  </a:lnTo>
                  <a:lnTo>
                    <a:pt x="1195662" y="3509690"/>
                  </a:lnTo>
                  <a:lnTo>
                    <a:pt x="1254018" y="3529587"/>
                  </a:lnTo>
                  <a:lnTo>
                    <a:pt x="1313019" y="3547483"/>
                  </a:lnTo>
                  <a:lnTo>
                    <a:pt x="1372596" y="3563356"/>
                  </a:lnTo>
                  <a:lnTo>
                    <a:pt x="1432679" y="3577190"/>
                  </a:lnTo>
                  <a:lnTo>
                    <a:pt x="1493199" y="3588967"/>
                  </a:lnTo>
                  <a:lnTo>
                    <a:pt x="1554086" y="3598675"/>
                  </a:lnTo>
                  <a:lnTo>
                    <a:pt x="1615268" y="3606301"/>
                  </a:lnTo>
                  <a:lnTo>
                    <a:pt x="1676674" y="3611837"/>
                  </a:lnTo>
                  <a:lnTo>
                    <a:pt x="1738233" y="3615276"/>
                  </a:lnTo>
                  <a:lnTo>
                    <a:pt x="1799874" y="3616615"/>
                  </a:lnTo>
                  <a:lnTo>
                    <a:pt x="1861524" y="3615851"/>
                  </a:lnTo>
                  <a:lnTo>
                    <a:pt x="1923113" y="3612987"/>
                  </a:lnTo>
                  <a:lnTo>
                    <a:pt x="1984568" y="3608024"/>
                  </a:lnTo>
                  <a:lnTo>
                    <a:pt x="2045818" y="3600969"/>
                  </a:lnTo>
                  <a:lnTo>
                    <a:pt x="2106793" y="3591831"/>
                  </a:lnTo>
                  <a:lnTo>
                    <a:pt x="2096500" y="3530330"/>
                  </a:lnTo>
                  <a:lnTo>
                    <a:pt x="2086208" y="3468830"/>
                  </a:lnTo>
                  <a:lnTo>
                    <a:pt x="2075915" y="3407329"/>
                  </a:lnTo>
                  <a:lnTo>
                    <a:pt x="2065623" y="3345829"/>
                  </a:lnTo>
                  <a:lnTo>
                    <a:pt x="2055331" y="3284328"/>
                  </a:lnTo>
                  <a:lnTo>
                    <a:pt x="2045038" y="3222828"/>
                  </a:lnTo>
                  <a:lnTo>
                    <a:pt x="2034746" y="3161327"/>
                  </a:lnTo>
                  <a:lnTo>
                    <a:pt x="2024453" y="3099827"/>
                  </a:lnTo>
                  <a:lnTo>
                    <a:pt x="2014161" y="3038326"/>
                  </a:lnTo>
                  <a:lnTo>
                    <a:pt x="2003868" y="2976826"/>
                  </a:lnTo>
                  <a:lnTo>
                    <a:pt x="1993576" y="2915325"/>
                  </a:lnTo>
                  <a:lnTo>
                    <a:pt x="1983283" y="2853825"/>
                  </a:lnTo>
                  <a:lnTo>
                    <a:pt x="1972991" y="2792325"/>
                  </a:lnTo>
                  <a:lnTo>
                    <a:pt x="1962699" y="2730824"/>
                  </a:lnTo>
                  <a:lnTo>
                    <a:pt x="1952406" y="2669324"/>
                  </a:lnTo>
                  <a:lnTo>
                    <a:pt x="1942114" y="2607823"/>
                  </a:lnTo>
                  <a:lnTo>
                    <a:pt x="1931821" y="2546323"/>
                  </a:lnTo>
                  <a:lnTo>
                    <a:pt x="1921529" y="2484822"/>
                  </a:lnTo>
                  <a:lnTo>
                    <a:pt x="1911236" y="2423322"/>
                  </a:lnTo>
                  <a:lnTo>
                    <a:pt x="1900944" y="2361821"/>
                  </a:lnTo>
                  <a:lnTo>
                    <a:pt x="1890652" y="2300321"/>
                  </a:lnTo>
                  <a:lnTo>
                    <a:pt x="1880359" y="2238820"/>
                  </a:lnTo>
                  <a:lnTo>
                    <a:pt x="1870067" y="2177320"/>
                  </a:lnTo>
                  <a:lnTo>
                    <a:pt x="1859774" y="2115819"/>
                  </a:lnTo>
                  <a:lnTo>
                    <a:pt x="1849482" y="2054319"/>
                  </a:lnTo>
                  <a:lnTo>
                    <a:pt x="1839189" y="1992818"/>
                  </a:lnTo>
                  <a:lnTo>
                    <a:pt x="1828897" y="1931318"/>
                  </a:lnTo>
                  <a:lnTo>
                    <a:pt x="1818604" y="18698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134914" y="28517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68259" y="32727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1069" y="4294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81494" y="37950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132671" y="284844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66016" y="3269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8827" y="4290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79251" y="3791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129315" y="28461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62659" y="32671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5470" y="428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75895" y="3789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25355" y="284541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58700" y="326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1510" y="4287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71935" y="37886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21396" y="28461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54741" y="32671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7551" y="428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67976" y="3789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18039" y="284844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51384" y="3269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4194" y="4290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64619" y="3791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15796" y="285179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49141" y="32727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1952" y="4294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62376" y="37950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15009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48354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1164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61589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15796" y="28597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49141" y="328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1952" y="4302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62376" y="38029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8039" y="286307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51384" y="32840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4194" y="4305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64619" y="3806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21396" y="28653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54741" y="3286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7551" y="4307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67976" y="38085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25355" y="286610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58700" y="32870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1510" y="4308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71935" y="38093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29315" y="28653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62659" y="32862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470" y="4307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75895" y="38085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32671" y="286307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6016" y="32840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78827" y="4305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79251" y="3806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34914" y="285971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68259" y="328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1069" y="4302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81494" y="38029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35702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69046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1857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82282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25355" y="285575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58700" y="3276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15.5%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1510" y="4298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71935" y="3798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52.6%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19303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19303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19303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19303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99348" y="352270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99348" y="3730319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99348" y="3949775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99348" y="4169231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2021-01-03T09:44:41Z</dcterms:modified>
</cp:coreProperties>
</file>