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05444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4694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8845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29953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4692" y="2694009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4692" y="249876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4692" y="230351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469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2619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67698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09201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84692" y="2215648"/>
              <a:ext cx="319210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4692" y="2410897"/>
              <a:ext cx="1483850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4692" y="2606147"/>
              <a:ext cx="46563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327328" y="2259037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三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836704" y="2469806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二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818486" y="2665055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一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523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187742" y="24584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187742" y="22631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249898" y="2694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989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9898" y="2303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8469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26195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67698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09201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253614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32962" y="287204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74465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5968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2021-01-03T09:43:43Z</dcterms:modified>
</cp:coreProperties>
</file>