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73232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65106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88115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36905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85814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85872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34662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83571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82515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31305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80214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78556" y="28123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7346" y="2867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76255" y="458200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74597" y="2813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23386" y="2868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72296" y="458279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71240" y="28153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20030" y="28707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8939" y="45850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68997" y="2818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17787" y="28740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66696" y="45883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68210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16999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5908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68997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17787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66696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1240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20030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68939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74597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23386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72296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78556" y="28330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27346" y="2888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76255" y="46026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82515" y="2832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31305" y="28875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680214" y="460191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85872" y="28299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34662" y="2885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83571" y="4599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88115" y="2826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36905" y="28820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85814" y="45963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8902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37692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86601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78556" y="28226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27346" y="2878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6.5%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76255" y="459235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14629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14629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14629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94674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94674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94674" y="407134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2021-01-03T09:43:42Z</dcterms:modified>
</cp:coreProperties>
</file>