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867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340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8130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92856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317" y="2852530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56317" y="2616683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56317" y="2380836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56317" y="2144989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5631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81042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0576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3049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5521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56317" y="2038858"/>
              <a:ext cx="235077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56317" y="2274705"/>
              <a:ext cx="1070439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56317" y="2510552"/>
              <a:ext cx="2239528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56317" y="2746399"/>
              <a:ext cx="791285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5204575" y="256072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1067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505" y="2105872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376868" y="23403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7714" y="281203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377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271562" y="2812530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13604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26760" y="264718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55382" y="2340836"/>
              <a:ext cx="8661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74482" y="2104989"/>
              <a:ext cx="4470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221522" y="2852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21522" y="2616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21522" y="2380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21522" y="2144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5631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81042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0576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3049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5521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22523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87809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12534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3726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30907" y="305497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2021-01-03T09:44:17Z</dcterms:modified>
</cp:coreProperties>
</file>