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48742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67610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26199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64905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46499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65367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23956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62662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43143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011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20600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59305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39183" y="28226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58051" y="33166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16640" y="45559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55346" y="2954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35224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54092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12681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51387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31867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0735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09324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48030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29625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48492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7081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5787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8837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47705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6294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45000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29625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8492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7081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5787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31867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50735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9324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8030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35224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4092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2681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387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39183" y="28433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8051" y="33373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16640" y="4576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55346" y="2974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43143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2011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20600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59305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46499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5367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23956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2662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8742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7610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26199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64905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49530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68398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26987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65692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39183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8051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16640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5346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72107" y="3483020"/>
              <a:ext cx="4408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72107" y="3702476"/>
              <a:ext cx="8599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2107" y="3888387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72107" y="4021967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72107" y="4200456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2021-01-03T09:44:19Z</dcterms:modified>
</cp:coreProperties>
</file>