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77075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0083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67841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512965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294022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548693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53945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504615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291779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46450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51702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02372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88422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43094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48346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99016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84463" y="39897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39134" y="35254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44386" y="28175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95056" y="2810072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80503" y="39905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35175" y="35262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40427" y="28183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91097" y="281086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277147" y="3992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531818" y="35284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37070" y="28205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487740" y="2813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74904" y="3996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29575" y="35318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34827" y="28238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85498" y="281645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74116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528788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34040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84710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74904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29575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4827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85498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77147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31818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37070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740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280503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35175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40427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91097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84463" y="4010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539134" y="35461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44386" y="28382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5056" y="2830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88422" y="4009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43094" y="35453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48346" y="28374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99016" y="28299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91779" y="40074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46450" y="35430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51702" y="28351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2372" y="282773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94022" y="40040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48693" y="35397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53945" y="28318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04615" y="28243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94809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49481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54733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403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4463" y="4000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59.9%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39134" y="35357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36.9%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44386" y="2827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5056" y="282041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031937"/>
              <a:ext cx="201456" cy="3812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431163"/>
              <a:ext cx="201456" cy="381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30388"/>
              <a:ext cx="201456" cy="5019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350314"/>
              <a:ext cx="201456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06184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181186"/>
              <a:ext cx="93446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313401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461074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59192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3712626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385757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3991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49819" y="41118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249819" y="4232552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249819" y="4380226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249819" y="45110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249819" y="463177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2021-01-03T09:43:50Z</dcterms:modified>
</cp:coreProperties>
</file>