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535214"/>
            <a:ext cx="3657600" cy="2260397"/>
            <a:chOff x="1952625" y="1535214"/>
            <a:chExt cx="3657600" cy="2260397"/>
          </a:xfrm>
        </p:grpSpPr>
        <p:sp>
          <p:nvSpPr>
            <p:cNvPr id="3" name="rc3"/>
            <p:cNvSpPr/>
            <p:nvPr/>
          </p:nvSpPr>
          <p:spPr>
            <a:xfrm>
              <a:off x="1952625" y="1535214"/>
              <a:ext cx="3657600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535214"/>
              <a:ext cx="3657599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0313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10231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701496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300676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03547" y="3137300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03547" y="2711606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3547" y="2285913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3547" y="1860219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0354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80272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40190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001086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203547" y="1668657"/>
              <a:ext cx="256448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03547" y="2094350"/>
              <a:ext cx="1747207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203547" y="2520044"/>
              <a:ext cx="656700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03547" y="2945738"/>
              <a:ext cx="2291263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4719016" y="2229900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729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263071" y="3081287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956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510866" y="1819779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107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911118" y="2672490"/>
              <a:ext cx="18086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274</a:t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2271562" y="3097300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安全性高的相关证据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187742" y="2668878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丰富的菌株基础性研究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187742" y="2185562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特定疾病的高质量临床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876911" y="2316413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研究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271562" y="1820219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食品推广不需要证据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3168753" y="3137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168753" y="2711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168753" y="2285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168753" y="1860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203547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802727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401907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001086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3172469" y="345365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709493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308673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907853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2021-01-03T09:43:56Z</dcterms:modified>
</cp:coreProperties>
</file>