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18890" y="1973107"/>
              <a:ext cx="1808277" cy="3525217"/>
            </a:xfrm>
            <a:custGeom>
              <a:avLst/>
              <a:pathLst>
                <a:path w="1808277" h="3525217">
                  <a:moveTo>
                    <a:pt x="0" y="1808317"/>
                  </a:moveTo>
                  <a:lnTo>
                    <a:pt x="19575" y="1867520"/>
                  </a:lnTo>
                  <a:lnTo>
                    <a:pt x="39150" y="1926724"/>
                  </a:lnTo>
                  <a:lnTo>
                    <a:pt x="58726" y="1985927"/>
                  </a:lnTo>
                  <a:lnTo>
                    <a:pt x="78301" y="2045131"/>
                  </a:lnTo>
                  <a:lnTo>
                    <a:pt x="97876" y="2104334"/>
                  </a:lnTo>
                  <a:lnTo>
                    <a:pt x="117452" y="2163538"/>
                  </a:lnTo>
                  <a:lnTo>
                    <a:pt x="137027" y="2222741"/>
                  </a:lnTo>
                  <a:lnTo>
                    <a:pt x="156602" y="2281945"/>
                  </a:lnTo>
                  <a:lnTo>
                    <a:pt x="176178" y="2341148"/>
                  </a:lnTo>
                  <a:lnTo>
                    <a:pt x="195753" y="2400351"/>
                  </a:lnTo>
                  <a:lnTo>
                    <a:pt x="215328" y="2459555"/>
                  </a:lnTo>
                  <a:lnTo>
                    <a:pt x="234904" y="2518758"/>
                  </a:lnTo>
                  <a:lnTo>
                    <a:pt x="254479" y="2577962"/>
                  </a:lnTo>
                  <a:lnTo>
                    <a:pt x="274054" y="2637165"/>
                  </a:lnTo>
                  <a:lnTo>
                    <a:pt x="293630" y="2696369"/>
                  </a:lnTo>
                  <a:lnTo>
                    <a:pt x="313205" y="2755572"/>
                  </a:lnTo>
                  <a:lnTo>
                    <a:pt x="332780" y="2814776"/>
                  </a:lnTo>
                  <a:lnTo>
                    <a:pt x="352356" y="2873979"/>
                  </a:lnTo>
                  <a:lnTo>
                    <a:pt x="371931" y="2933182"/>
                  </a:lnTo>
                  <a:lnTo>
                    <a:pt x="391506" y="2992386"/>
                  </a:lnTo>
                  <a:lnTo>
                    <a:pt x="411082" y="3051589"/>
                  </a:lnTo>
                  <a:lnTo>
                    <a:pt x="430657" y="3110793"/>
                  </a:lnTo>
                  <a:lnTo>
                    <a:pt x="450232" y="3169996"/>
                  </a:lnTo>
                  <a:lnTo>
                    <a:pt x="469808" y="3229200"/>
                  </a:lnTo>
                  <a:lnTo>
                    <a:pt x="489383" y="3288403"/>
                  </a:lnTo>
                  <a:lnTo>
                    <a:pt x="508958" y="3347607"/>
                  </a:lnTo>
                  <a:lnTo>
                    <a:pt x="528534" y="3406810"/>
                  </a:lnTo>
                  <a:lnTo>
                    <a:pt x="548109" y="3466014"/>
                  </a:lnTo>
                  <a:lnTo>
                    <a:pt x="567684" y="3525217"/>
                  </a:lnTo>
                  <a:lnTo>
                    <a:pt x="625725" y="3504925"/>
                  </a:lnTo>
                  <a:lnTo>
                    <a:pt x="683042" y="3482672"/>
                  </a:lnTo>
                  <a:lnTo>
                    <a:pt x="739570" y="3458483"/>
                  </a:lnTo>
                  <a:lnTo>
                    <a:pt x="795242" y="3432386"/>
                  </a:lnTo>
                  <a:lnTo>
                    <a:pt x="849996" y="3404412"/>
                  </a:lnTo>
                  <a:lnTo>
                    <a:pt x="903766" y="3374592"/>
                  </a:lnTo>
                  <a:lnTo>
                    <a:pt x="956492" y="3342962"/>
                  </a:lnTo>
                  <a:lnTo>
                    <a:pt x="1008112" y="3309557"/>
                  </a:lnTo>
                  <a:lnTo>
                    <a:pt x="1058566" y="3274417"/>
                  </a:lnTo>
                  <a:lnTo>
                    <a:pt x="1107796" y="3237582"/>
                  </a:lnTo>
                  <a:lnTo>
                    <a:pt x="1155746" y="3199094"/>
                  </a:lnTo>
                  <a:lnTo>
                    <a:pt x="1202360" y="3158999"/>
                  </a:lnTo>
                  <a:lnTo>
                    <a:pt x="1247583" y="3117342"/>
                  </a:lnTo>
                  <a:lnTo>
                    <a:pt x="1291365" y="3074172"/>
                  </a:lnTo>
                  <a:lnTo>
                    <a:pt x="1333653" y="3029538"/>
                  </a:lnTo>
                  <a:lnTo>
                    <a:pt x="1374399" y="2983492"/>
                  </a:lnTo>
                  <a:lnTo>
                    <a:pt x="1413557" y="2936088"/>
                  </a:lnTo>
                  <a:lnTo>
                    <a:pt x="1451080" y="2887380"/>
                  </a:lnTo>
                  <a:lnTo>
                    <a:pt x="1486926" y="2837424"/>
                  </a:lnTo>
                  <a:lnTo>
                    <a:pt x="1521053" y="2786279"/>
                  </a:lnTo>
                  <a:lnTo>
                    <a:pt x="1553421" y="2734003"/>
                  </a:lnTo>
                  <a:lnTo>
                    <a:pt x="1583993" y="2680657"/>
                  </a:lnTo>
                  <a:lnTo>
                    <a:pt x="1612734" y="2626302"/>
                  </a:lnTo>
                  <a:lnTo>
                    <a:pt x="1639610" y="2571002"/>
                  </a:lnTo>
                  <a:lnTo>
                    <a:pt x="1664591" y="2514819"/>
                  </a:lnTo>
                  <a:lnTo>
                    <a:pt x="1687648" y="2457821"/>
                  </a:lnTo>
                  <a:lnTo>
                    <a:pt x="1708753" y="2400071"/>
                  </a:lnTo>
                  <a:lnTo>
                    <a:pt x="1727883" y="2341637"/>
                  </a:lnTo>
                  <a:lnTo>
                    <a:pt x="1745015" y="2282586"/>
                  </a:lnTo>
                  <a:lnTo>
                    <a:pt x="1760130" y="2222988"/>
                  </a:lnTo>
                  <a:lnTo>
                    <a:pt x="1773210" y="2162909"/>
                  </a:lnTo>
                  <a:lnTo>
                    <a:pt x="1784240" y="2102421"/>
                  </a:lnTo>
                  <a:lnTo>
                    <a:pt x="1793207" y="2041593"/>
                  </a:lnTo>
                  <a:lnTo>
                    <a:pt x="1800101" y="1980495"/>
                  </a:lnTo>
                  <a:lnTo>
                    <a:pt x="1804914" y="1919198"/>
                  </a:lnTo>
                  <a:lnTo>
                    <a:pt x="1807641" y="1857773"/>
                  </a:lnTo>
                  <a:lnTo>
                    <a:pt x="1808277" y="1796291"/>
                  </a:lnTo>
                  <a:lnTo>
                    <a:pt x="1806823" y="1734823"/>
                  </a:lnTo>
                  <a:lnTo>
                    <a:pt x="1803280" y="1673439"/>
                  </a:lnTo>
                  <a:lnTo>
                    <a:pt x="1797652" y="1612212"/>
                  </a:lnTo>
                  <a:lnTo>
                    <a:pt x="1789946" y="1551211"/>
                  </a:lnTo>
                  <a:lnTo>
                    <a:pt x="1780171" y="1490507"/>
                  </a:lnTo>
                  <a:lnTo>
                    <a:pt x="1768337" y="1430171"/>
                  </a:lnTo>
                  <a:lnTo>
                    <a:pt x="1754459" y="1370272"/>
                  </a:lnTo>
                  <a:lnTo>
                    <a:pt x="1738553" y="1310880"/>
                  </a:lnTo>
                  <a:lnTo>
                    <a:pt x="1720637" y="1252063"/>
                  </a:lnTo>
                  <a:lnTo>
                    <a:pt x="1700732" y="1193888"/>
                  </a:lnTo>
                  <a:lnTo>
                    <a:pt x="1678860" y="1136424"/>
                  </a:lnTo>
                  <a:lnTo>
                    <a:pt x="1655047" y="1079737"/>
                  </a:lnTo>
                  <a:lnTo>
                    <a:pt x="1629321" y="1023892"/>
                  </a:lnTo>
                  <a:lnTo>
                    <a:pt x="1601712" y="968954"/>
                  </a:lnTo>
                  <a:lnTo>
                    <a:pt x="1572250" y="914987"/>
                  </a:lnTo>
                  <a:lnTo>
                    <a:pt x="1540971" y="862052"/>
                  </a:lnTo>
                  <a:lnTo>
                    <a:pt x="1507911" y="810211"/>
                  </a:lnTo>
                  <a:lnTo>
                    <a:pt x="1473107" y="759524"/>
                  </a:lnTo>
                  <a:lnTo>
                    <a:pt x="1436600" y="710050"/>
                  </a:lnTo>
                  <a:lnTo>
                    <a:pt x="1398432" y="661845"/>
                  </a:lnTo>
                  <a:lnTo>
                    <a:pt x="1358648" y="614966"/>
                  </a:lnTo>
                  <a:lnTo>
                    <a:pt x="1317292" y="569466"/>
                  </a:lnTo>
                  <a:lnTo>
                    <a:pt x="1274414" y="525399"/>
                  </a:lnTo>
                  <a:lnTo>
                    <a:pt x="1230063" y="482814"/>
                  </a:lnTo>
                  <a:lnTo>
                    <a:pt x="1184289" y="441763"/>
                  </a:lnTo>
                  <a:lnTo>
                    <a:pt x="1137146" y="402291"/>
                  </a:lnTo>
                  <a:lnTo>
                    <a:pt x="1088689" y="364444"/>
                  </a:lnTo>
                  <a:lnTo>
                    <a:pt x="1038973" y="328267"/>
                  </a:lnTo>
                  <a:lnTo>
                    <a:pt x="988055" y="293801"/>
                  </a:lnTo>
                  <a:lnTo>
                    <a:pt x="935996" y="261086"/>
                  </a:lnTo>
                  <a:lnTo>
                    <a:pt x="882854" y="230160"/>
                  </a:lnTo>
                  <a:lnTo>
                    <a:pt x="828692" y="201058"/>
                  </a:lnTo>
                  <a:lnTo>
                    <a:pt x="773571" y="173814"/>
                  </a:lnTo>
                  <a:lnTo>
                    <a:pt x="717557" y="148460"/>
                  </a:lnTo>
                  <a:lnTo>
                    <a:pt x="660712" y="125025"/>
                  </a:lnTo>
                  <a:lnTo>
                    <a:pt x="603104" y="103536"/>
                  </a:lnTo>
                  <a:lnTo>
                    <a:pt x="544799" y="84018"/>
                  </a:lnTo>
                  <a:lnTo>
                    <a:pt x="485863" y="66494"/>
                  </a:lnTo>
                  <a:lnTo>
                    <a:pt x="426366" y="50983"/>
                  </a:lnTo>
                  <a:lnTo>
                    <a:pt x="366377" y="37504"/>
                  </a:lnTo>
                  <a:lnTo>
                    <a:pt x="305963" y="26072"/>
                  </a:lnTo>
                  <a:lnTo>
                    <a:pt x="245196" y="16700"/>
                  </a:lnTo>
                  <a:lnTo>
                    <a:pt x="184145" y="9400"/>
                  </a:lnTo>
                  <a:lnTo>
                    <a:pt x="122882" y="4179"/>
                  </a:lnTo>
                  <a:lnTo>
                    <a:pt x="61476" y="1045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497991" y="3781425"/>
              <a:ext cx="688583" cy="1808307"/>
            </a:xfrm>
            <a:custGeom>
              <a:avLst/>
              <a:pathLst>
                <a:path w="688583" h="1808307">
                  <a:moveTo>
                    <a:pt x="120899" y="0"/>
                  </a:moveTo>
                  <a:lnTo>
                    <a:pt x="116730" y="62216"/>
                  </a:lnTo>
                  <a:lnTo>
                    <a:pt x="112561" y="124432"/>
                  </a:lnTo>
                  <a:lnTo>
                    <a:pt x="108392" y="186648"/>
                  </a:lnTo>
                  <a:lnTo>
                    <a:pt x="104223" y="248865"/>
                  </a:lnTo>
                  <a:lnTo>
                    <a:pt x="100054" y="311081"/>
                  </a:lnTo>
                  <a:lnTo>
                    <a:pt x="95885" y="373297"/>
                  </a:lnTo>
                  <a:lnTo>
                    <a:pt x="91716" y="435513"/>
                  </a:lnTo>
                  <a:lnTo>
                    <a:pt x="87547" y="497730"/>
                  </a:lnTo>
                  <a:lnTo>
                    <a:pt x="83378" y="559946"/>
                  </a:lnTo>
                  <a:lnTo>
                    <a:pt x="79209" y="622162"/>
                  </a:lnTo>
                  <a:lnTo>
                    <a:pt x="75040" y="684378"/>
                  </a:lnTo>
                  <a:lnTo>
                    <a:pt x="70871" y="746595"/>
                  </a:lnTo>
                  <a:lnTo>
                    <a:pt x="66702" y="808811"/>
                  </a:lnTo>
                  <a:lnTo>
                    <a:pt x="62533" y="871027"/>
                  </a:lnTo>
                  <a:lnTo>
                    <a:pt x="58365" y="933243"/>
                  </a:lnTo>
                  <a:lnTo>
                    <a:pt x="54196" y="995460"/>
                  </a:lnTo>
                  <a:lnTo>
                    <a:pt x="50027" y="1057676"/>
                  </a:lnTo>
                  <a:lnTo>
                    <a:pt x="45858" y="1119892"/>
                  </a:lnTo>
                  <a:lnTo>
                    <a:pt x="41689" y="1182108"/>
                  </a:lnTo>
                  <a:lnTo>
                    <a:pt x="37520" y="1244325"/>
                  </a:lnTo>
                  <a:lnTo>
                    <a:pt x="33351" y="1306541"/>
                  </a:lnTo>
                  <a:lnTo>
                    <a:pt x="29182" y="1368757"/>
                  </a:lnTo>
                  <a:lnTo>
                    <a:pt x="25013" y="1430973"/>
                  </a:lnTo>
                  <a:lnTo>
                    <a:pt x="20844" y="1493190"/>
                  </a:lnTo>
                  <a:lnTo>
                    <a:pt x="16675" y="1555406"/>
                  </a:lnTo>
                  <a:lnTo>
                    <a:pt x="12506" y="1617622"/>
                  </a:lnTo>
                  <a:lnTo>
                    <a:pt x="8337" y="1679838"/>
                  </a:lnTo>
                  <a:lnTo>
                    <a:pt x="4168" y="1742055"/>
                  </a:lnTo>
                  <a:lnTo>
                    <a:pt x="0" y="1804271"/>
                  </a:lnTo>
                  <a:lnTo>
                    <a:pt x="63413" y="1807403"/>
                  </a:lnTo>
                  <a:lnTo>
                    <a:pt x="126898" y="1808307"/>
                  </a:lnTo>
                  <a:lnTo>
                    <a:pt x="190375" y="1806982"/>
                  </a:lnTo>
                  <a:lnTo>
                    <a:pt x="253767" y="1803429"/>
                  </a:lnTo>
                  <a:lnTo>
                    <a:pt x="316995" y="1797653"/>
                  </a:lnTo>
                  <a:lnTo>
                    <a:pt x="379981" y="1789661"/>
                  </a:lnTo>
                  <a:lnTo>
                    <a:pt x="442648" y="1779463"/>
                  </a:lnTo>
                  <a:lnTo>
                    <a:pt x="504918" y="1767071"/>
                  </a:lnTo>
                  <a:lnTo>
                    <a:pt x="566714" y="1752501"/>
                  </a:lnTo>
                  <a:lnTo>
                    <a:pt x="627961" y="1735770"/>
                  </a:lnTo>
                  <a:lnTo>
                    <a:pt x="688583" y="1716900"/>
                  </a:lnTo>
                  <a:lnTo>
                    <a:pt x="669008" y="1657696"/>
                  </a:lnTo>
                  <a:lnTo>
                    <a:pt x="649433" y="1598493"/>
                  </a:lnTo>
                  <a:lnTo>
                    <a:pt x="629857" y="1539289"/>
                  </a:lnTo>
                  <a:lnTo>
                    <a:pt x="610282" y="1480086"/>
                  </a:lnTo>
                  <a:lnTo>
                    <a:pt x="590707" y="1420882"/>
                  </a:lnTo>
                  <a:lnTo>
                    <a:pt x="571131" y="1361679"/>
                  </a:lnTo>
                  <a:lnTo>
                    <a:pt x="551556" y="1302475"/>
                  </a:lnTo>
                  <a:lnTo>
                    <a:pt x="531981" y="1243272"/>
                  </a:lnTo>
                  <a:lnTo>
                    <a:pt x="512405" y="1184069"/>
                  </a:lnTo>
                  <a:lnTo>
                    <a:pt x="492830" y="1124865"/>
                  </a:lnTo>
                  <a:lnTo>
                    <a:pt x="473255" y="1065662"/>
                  </a:lnTo>
                  <a:lnTo>
                    <a:pt x="453679" y="1006458"/>
                  </a:lnTo>
                  <a:lnTo>
                    <a:pt x="434104" y="947255"/>
                  </a:lnTo>
                  <a:lnTo>
                    <a:pt x="414529" y="888051"/>
                  </a:lnTo>
                  <a:lnTo>
                    <a:pt x="394953" y="828848"/>
                  </a:lnTo>
                  <a:lnTo>
                    <a:pt x="375378" y="769644"/>
                  </a:lnTo>
                  <a:lnTo>
                    <a:pt x="355803" y="710441"/>
                  </a:lnTo>
                  <a:lnTo>
                    <a:pt x="336227" y="651237"/>
                  </a:lnTo>
                  <a:lnTo>
                    <a:pt x="316652" y="592034"/>
                  </a:lnTo>
                  <a:lnTo>
                    <a:pt x="297077" y="532831"/>
                  </a:lnTo>
                  <a:lnTo>
                    <a:pt x="277501" y="473627"/>
                  </a:lnTo>
                  <a:lnTo>
                    <a:pt x="257926" y="414424"/>
                  </a:lnTo>
                  <a:lnTo>
                    <a:pt x="238351" y="355220"/>
                  </a:lnTo>
                  <a:lnTo>
                    <a:pt x="218775" y="296017"/>
                  </a:lnTo>
                  <a:lnTo>
                    <a:pt x="199200" y="236813"/>
                  </a:lnTo>
                  <a:lnTo>
                    <a:pt x="179625" y="177610"/>
                  </a:lnTo>
                  <a:lnTo>
                    <a:pt x="160049" y="118406"/>
                  </a:lnTo>
                  <a:lnTo>
                    <a:pt x="140474" y="5920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810696" y="1995673"/>
              <a:ext cx="1808193" cy="3590023"/>
            </a:xfrm>
            <a:custGeom>
              <a:avLst/>
              <a:pathLst>
                <a:path w="1808193" h="3590023">
                  <a:moveTo>
                    <a:pt x="1808193" y="1785751"/>
                  </a:moveTo>
                  <a:lnTo>
                    <a:pt x="1798373" y="1724174"/>
                  </a:lnTo>
                  <a:lnTo>
                    <a:pt x="1788553" y="1662596"/>
                  </a:lnTo>
                  <a:lnTo>
                    <a:pt x="1778733" y="1601018"/>
                  </a:lnTo>
                  <a:lnTo>
                    <a:pt x="1768912" y="1539441"/>
                  </a:lnTo>
                  <a:lnTo>
                    <a:pt x="1759092" y="1477863"/>
                  </a:lnTo>
                  <a:lnTo>
                    <a:pt x="1749272" y="1416286"/>
                  </a:lnTo>
                  <a:lnTo>
                    <a:pt x="1739452" y="1354708"/>
                  </a:lnTo>
                  <a:lnTo>
                    <a:pt x="1729632" y="1293130"/>
                  </a:lnTo>
                  <a:lnTo>
                    <a:pt x="1719812" y="1231553"/>
                  </a:lnTo>
                  <a:lnTo>
                    <a:pt x="1709992" y="1169975"/>
                  </a:lnTo>
                  <a:lnTo>
                    <a:pt x="1700171" y="1108397"/>
                  </a:lnTo>
                  <a:lnTo>
                    <a:pt x="1690351" y="1046820"/>
                  </a:lnTo>
                  <a:lnTo>
                    <a:pt x="1680531" y="985242"/>
                  </a:lnTo>
                  <a:lnTo>
                    <a:pt x="1670711" y="923664"/>
                  </a:lnTo>
                  <a:lnTo>
                    <a:pt x="1660891" y="862087"/>
                  </a:lnTo>
                  <a:lnTo>
                    <a:pt x="1651071" y="800509"/>
                  </a:lnTo>
                  <a:lnTo>
                    <a:pt x="1641251" y="738931"/>
                  </a:lnTo>
                  <a:lnTo>
                    <a:pt x="1631430" y="677354"/>
                  </a:lnTo>
                  <a:lnTo>
                    <a:pt x="1621610" y="615776"/>
                  </a:lnTo>
                  <a:lnTo>
                    <a:pt x="1611790" y="554198"/>
                  </a:lnTo>
                  <a:lnTo>
                    <a:pt x="1601970" y="492621"/>
                  </a:lnTo>
                  <a:lnTo>
                    <a:pt x="1592150" y="431043"/>
                  </a:lnTo>
                  <a:lnTo>
                    <a:pt x="1582330" y="369465"/>
                  </a:lnTo>
                  <a:lnTo>
                    <a:pt x="1572510" y="307888"/>
                  </a:lnTo>
                  <a:lnTo>
                    <a:pt x="1562689" y="246310"/>
                  </a:lnTo>
                  <a:lnTo>
                    <a:pt x="1552869" y="184732"/>
                  </a:lnTo>
                  <a:lnTo>
                    <a:pt x="1543049" y="123155"/>
                  </a:lnTo>
                  <a:lnTo>
                    <a:pt x="1533229" y="61577"/>
                  </a:lnTo>
                  <a:lnTo>
                    <a:pt x="1523409" y="0"/>
                  </a:lnTo>
                  <a:lnTo>
                    <a:pt x="1463024" y="10682"/>
                  </a:lnTo>
                  <a:lnTo>
                    <a:pt x="1403035" y="23407"/>
                  </a:lnTo>
                  <a:lnTo>
                    <a:pt x="1343513" y="38158"/>
                  </a:lnTo>
                  <a:lnTo>
                    <a:pt x="1284525" y="54918"/>
                  </a:lnTo>
                  <a:lnTo>
                    <a:pt x="1226139" y="73669"/>
                  </a:lnTo>
                  <a:lnTo>
                    <a:pt x="1168422" y="94389"/>
                  </a:lnTo>
                  <a:lnTo>
                    <a:pt x="1111442" y="117055"/>
                  </a:lnTo>
                  <a:lnTo>
                    <a:pt x="1055262" y="141639"/>
                  </a:lnTo>
                  <a:lnTo>
                    <a:pt x="999948" y="168113"/>
                  </a:lnTo>
                  <a:lnTo>
                    <a:pt x="945564" y="196449"/>
                  </a:lnTo>
                  <a:lnTo>
                    <a:pt x="892172" y="226611"/>
                  </a:lnTo>
                  <a:lnTo>
                    <a:pt x="839833" y="258567"/>
                  </a:lnTo>
                  <a:lnTo>
                    <a:pt x="788608" y="292279"/>
                  </a:lnTo>
                  <a:lnTo>
                    <a:pt x="738556" y="327709"/>
                  </a:lnTo>
                  <a:lnTo>
                    <a:pt x="689733" y="364815"/>
                  </a:lnTo>
                  <a:lnTo>
                    <a:pt x="642197" y="403556"/>
                  </a:lnTo>
                  <a:lnTo>
                    <a:pt x="596002" y="443885"/>
                  </a:lnTo>
                  <a:lnTo>
                    <a:pt x="551200" y="485759"/>
                  </a:lnTo>
                  <a:lnTo>
                    <a:pt x="507845" y="529127"/>
                  </a:lnTo>
                  <a:lnTo>
                    <a:pt x="465984" y="573940"/>
                  </a:lnTo>
                  <a:lnTo>
                    <a:pt x="425667" y="620147"/>
                  </a:lnTo>
                  <a:lnTo>
                    <a:pt x="386940" y="667694"/>
                  </a:lnTo>
                  <a:lnTo>
                    <a:pt x="349848" y="716527"/>
                  </a:lnTo>
                  <a:lnTo>
                    <a:pt x="314433" y="766589"/>
                  </a:lnTo>
                  <a:lnTo>
                    <a:pt x="280735" y="817824"/>
                  </a:lnTo>
                  <a:lnTo>
                    <a:pt x="248794" y="870172"/>
                  </a:lnTo>
                  <a:lnTo>
                    <a:pt x="218646" y="923572"/>
                  </a:lnTo>
                  <a:lnTo>
                    <a:pt x="190327" y="977964"/>
                  </a:lnTo>
                  <a:lnTo>
                    <a:pt x="163867" y="1033286"/>
                  </a:lnTo>
                  <a:lnTo>
                    <a:pt x="139299" y="1089472"/>
                  </a:lnTo>
                  <a:lnTo>
                    <a:pt x="116650" y="1146459"/>
                  </a:lnTo>
                  <a:lnTo>
                    <a:pt x="95946" y="1204182"/>
                  </a:lnTo>
                  <a:lnTo>
                    <a:pt x="77212" y="1262573"/>
                  </a:lnTo>
                  <a:lnTo>
                    <a:pt x="60468" y="1321566"/>
                  </a:lnTo>
                  <a:lnTo>
                    <a:pt x="45734" y="1381092"/>
                  </a:lnTo>
                  <a:lnTo>
                    <a:pt x="33026" y="1441084"/>
                  </a:lnTo>
                  <a:lnTo>
                    <a:pt x="22361" y="1501472"/>
                  </a:lnTo>
                  <a:lnTo>
                    <a:pt x="13749" y="1562188"/>
                  </a:lnTo>
                  <a:lnTo>
                    <a:pt x="7200" y="1623160"/>
                  </a:lnTo>
                  <a:lnTo>
                    <a:pt x="2723" y="1684319"/>
                  </a:lnTo>
                  <a:lnTo>
                    <a:pt x="322" y="1745595"/>
                  </a:lnTo>
                  <a:lnTo>
                    <a:pt x="0" y="1806918"/>
                  </a:lnTo>
                  <a:lnTo>
                    <a:pt x="1757" y="1868216"/>
                  </a:lnTo>
                  <a:lnTo>
                    <a:pt x="5592" y="1929419"/>
                  </a:lnTo>
                  <a:lnTo>
                    <a:pt x="11499" y="1990456"/>
                  </a:lnTo>
                  <a:lnTo>
                    <a:pt x="19473" y="2051259"/>
                  </a:lnTo>
                  <a:lnTo>
                    <a:pt x="29504" y="2111756"/>
                  </a:lnTo>
                  <a:lnTo>
                    <a:pt x="41581" y="2171878"/>
                  </a:lnTo>
                  <a:lnTo>
                    <a:pt x="55689" y="2231556"/>
                  </a:lnTo>
                  <a:lnTo>
                    <a:pt x="71813" y="2290721"/>
                  </a:lnTo>
                  <a:lnTo>
                    <a:pt x="89933" y="2349306"/>
                  </a:lnTo>
                  <a:lnTo>
                    <a:pt x="110029" y="2407243"/>
                  </a:lnTo>
                  <a:lnTo>
                    <a:pt x="132078" y="2464465"/>
                  </a:lnTo>
                  <a:lnTo>
                    <a:pt x="156055" y="2520906"/>
                  </a:lnTo>
                  <a:lnTo>
                    <a:pt x="181932" y="2576502"/>
                  </a:lnTo>
                  <a:lnTo>
                    <a:pt x="209679" y="2631189"/>
                  </a:lnTo>
                  <a:lnTo>
                    <a:pt x="239264" y="2684903"/>
                  </a:lnTo>
                  <a:lnTo>
                    <a:pt x="270653" y="2737583"/>
                  </a:lnTo>
                  <a:lnTo>
                    <a:pt x="303811" y="2789169"/>
                  </a:lnTo>
                  <a:lnTo>
                    <a:pt x="338699" y="2839601"/>
                  </a:lnTo>
                  <a:lnTo>
                    <a:pt x="375276" y="2888820"/>
                  </a:lnTo>
                  <a:lnTo>
                    <a:pt x="413502" y="2936772"/>
                  </a:lnTo>
                  <a:lnTo>
                    <a:pt x="453331" y="2983399"/>
                  </a:lnTo>
                  <a:lnTo>
                    <a:pt x="494718" y="3028650"/>
                  </a:lnTo>
                  <a:lnTo>
                    <a:pt x="537616" y="3072471"/>
                  </a:lnTo>
                  <a:lnTo>
                    <a:pt x="581975" y="3114812"/>
                  </a:lnTo>
                  <a:lnTo>
                    <a:pt x="627745" y="3155625"/>
                  </a:lnTo>
                  <a:lnTo>
                    <a:pt x="674871" y="3194863"/>
                  </a:lnTo>
                  <a:lnTo>
                    <a:pt x="723301" y="3232480"/>
                  </a:lnTo>
                  <a:lnTo>
                    <a:pt x="772979" y="3268433"/>
                  </a:lnTo>
                  <a:lnTo>
                    <a:pt x="823847" y="3302681"/>
                  </a:lnTo>
                  <a:lnTo>
                    <a:pt x="875848" y="3335185"/>
                  </a:lnTo>
                  <a:lnTo>
                    <a:pt x="928920" y="3365907"/>
                  </a:lnTo>
                  <a:lnTo>
                    <a:pt x="983004" y="3394811"/>
                  </a:lnTo>
                  <a:lnTo>
                    <a:pt x="1038036" y="3421866"/>
                  </a:lnTo>
                  <a:lnTo>
                    <a:pt x="1093954" y="3447039"/>
                  </a:lnTo>
                  <a:lnTo>
                    <a:pt x="1150694" y="3470301"/>
                  </a:lnTo>
                  <a:lnTo>
                    <a:pt x="1208189" y="3491626"/>
                  </a:lnTo>
                  <a:lnTo>
                    <a:pt x="1266375" y="3510989"/>
                  </a:lnTo>
                  <a:lnTo>
                    <a:pt x="1325184" y="3528368"/>
                  </a:lnTo>
                  <a:lnTo>
                    <a:pt x="1384548" y="3543744"/>
                  </a:lnTo>
                  <a:lnTo>
                    <a:pt x="1444400" y="3557097"/>
                  </a:lnTo>
                  <a:lnTo>
                    <a:pt x="1504669" y="3568414"/>
                  </a:lnTo>
                  <a:lnTo>
                    <a:pt x="1565288" y="3577680"/>
                  </a:lnTo>
                  <a:lnTo>
                    <a:pt x="1626187" y="3584886"/>
                  </a:lnTo>
                  <a:lnTo>
                    <a:pt x="1687294" y="3590023"/>
                  </a:lnTo>
                  <a:lnTo>
                    <a:pt x="1691463" y="3527807"/>
                  </a:lnTo>
                  <a:lnTo>
                    <a:pt x="1695632" y="3465590"/>
                  </a:lnTo>
                  <a:lnTo>
                    <a:pt x="1699801" y="3403374"/>
                  </a:lnTo>
                  <a:lnTo>
                    <a:pt x="1703970" y="3341158"/>
                  </a:lnTo>
                  <a:lnTo>
                    <a:pt x="1708139" y="3278942"/>
                  </a:lnTo>
                  <a:lnTo>
                    <a:pt x="1712308" y="3216725"/>
                  </a:lnTo>
                  <a:lnTo>
                    <a:pt x="1716477" y="3154509"/>
                  </a:lnTo>
                  <a:lnTo>
                    <a:pt x="1720645" y="3092293"/>
                  </a:lnTo>
                  <a:lnTo>
                    <a:pt x="1724814" y="3030077"/>
                  </a:lnTo>
                  <a:lnTo>
                    <a:pt x="1728983" y="2967860"/>
                  </a:lnTo>
                  <a:lnTo>
                    <a:pt x="1733152" y="2905644"/>
                  </a:lnTo>
                  <a:lnTo>
                    <a:pt x="1737321" y="2843428"/>
                  </a:lnTo>
                  <a:lnTo>
                    <a:pt x="1741490" y="2781212"/>
                  </a:lnTo>
                  <a:lnTo>
                    <a:pt x="1745659" y="2718995"/>
                  </a:lnTo>
                  <a:lnTo>
                    <a:pt x="1749828" y="2656779"/>
                  </a:lnTo>
                  <a:lnTo>
                    <a:pt x="1753997" y="2594563"/>
                  </a:lnTo>
                  <a:lnTo>
                    <a:pt x="1758166" y="2532347"/>
                  </a:lnTo>
                  <a:lnTo>
                    <a:pt x="1762335" y="2470130"/>
                  </a:lnTo>
                  <a:lnTo>
                    <a:pt x="1766504" y="2407914"/>
                  </a:lnTo>
                  <a:lnTo>
                    <a:pt x="1770673" y="2345698"/>
                  </a:lnTo>
                  <a:lnTo>
                    <a:pt x="1774842" y="2283481"/>
                  </a:lnTo>
                  <a:lnTo>
                    <a:pt x="1779011" y="2221265"/>
                  </a:lnTo>
                  <a:lnTo>
                    <a:pt x="1783179" y="2159049"/>
                  </a:lnTo>
                  <a:lnTo>
                    <a:pt x="1787348" y="2096833"/>
                  </a:lnTo>
                  <a:lnTo>
                    <a:pt x="1791517" y="2034616"/>
                  </a:lnTo>
                  <a:lnTo>
                    <a:pt x="1795686" y="1972400"/>
                  </a:lnTo>
                  <a:lnTo>
                    <a:pt x="1799855" y="1910184"/>
                  </a:lnTo>
                  <a:lnTo>
                    <a:pt x="1804024" y="1847968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334106" y="1973107"/>
              <a:ext cx="284784" cy="1808317"/>
            </a:xfrm>
            <a:custGeom>
              <a:avLst/>
              <a:pathLst>
                <a:path w="284784" h="1808317">
                  <a:moveTo>
                    <a:pt x="284784" y="1808317"/>
                  </a:moveTo>
                  <a:lnTo>
                    <a:pt x="284784" y="1745961"/>
                  </a:lnTo>
                  <a:lnTo>
                    <a:pt x="284784" y="1683605"/>
                  </a:lnTo>
                  <a:lnTo>
                    <a:pt x="284784" y="1621250"/>
                  </a:lnTo>
                  <a:lnTo>
                    <a:pt x="284784" y="1558894"/>
                  </a:lnTo>
                  <a:lnTo>
                    <a:pt x="284784" y="1496538"/>
                  </a:lnTo>
                  <a:lnTo>
                    <a:pt x="284784" y="1434182"/>
                  </a:lnTo>
                  <a:lnTo>
                    <a:pt x="284784" y="1371827"/>
                  </a:lnTo>
                  <a:lnTo>
                    <a:pt x="284784" y="1309471"/>
                  </a:lnTo>
                  <a:lnTo>
                    <a:pt x="284784" y="1247115"/>
                  </a:lnTo>
                  <a:lnTo>
                    <a:pt x="284784" y="1184759"/>
                  </a:lnTo>
                  <a:lnTo>
                    <a:pt x="284784" y="1122403"/>
                  </a:lnTo>
                  <a:lnTo>
                    <a:pt x="284784" y="1060048"/>
                  </a:lnTo>
                  <a:lnTo>
                    <a:pt x="284784" y="997692"/>
                  </a:lnTo>
                  <a:lnTo>
                    <a:pt x="284784" y="935336"/>
                  </a:lnTo>
                  <a:lnTo>
                    <a:pt x="284784" y="872980"/>
                  </a:lnTo>
                  <a:lnTo>
                    <a:pt x="284784" y="810625"/>
                  </a:lnTo>
                  <a:lnTo>
                    <a:pt x="284784" y="748269"/>
                  </a:lnTo>
                  <a:lnTo>
                    <a:pt x="284784" y="685913"/>
                  </a:lnTo>
                  <a:lnTo>
                    <a:pt x="284784" y="623557"/>
                  </a:lnTo>
                  <a:lnTo>
                    <a:pt x="284784" y="561201"/>
                  </a:lnTo>
                  <a:lnTo>
                    <a:pt x="284784" y="498846"/>
                  </a:lnTo>
                  <a:lnTo>
                    <a:pt x="284784" y="436490"/>
                  </a:lnTo>
                  <a:lnTo>
                    <a:pt x="284784" y="374134"/>
                  </a:lnTo>
                  <a:lnTo>
                    <a:pt x="284784" y="311778"/>
                  </a:lnTo>
                  <a:lnTo>
                    <a:pt x="284784" y="249423"/>
                  </a:lnTo>
                  <a:lnTo>
                    <a:pt x="284784" y="187067"/>
                  </a:lnTo>
                  <a:lnTo>
                    <a:pt x="284784" y="124711"/>
                  </a:lnTo>
                  <a:lnTo>
                    <a:pt x="284784" y="62355"/>
                  </a:lnTo>
                  <a:lnTo>
                    <a:pt x="284784" y="0"/>
                  </a:lnTo>
                  <a:lnTo>
                    <a:pt x="213309" y="1413"/>
                  </a:lnTo>
                  <a:lnTo>
                    <a:pt x="141945" y="5650"/>
                  </a:lnTo>
                  <a:lnTo>
                    <a:pt x="70805" y="12704"/>
                  </a:lnTo>
                  <a:lnTo>
                    <a:pt x="0" y="22565"/>
                  </a:lnTo>
                  <a:lnTo>
                    <a:pt x="9820" y="84143"/>
                  </a:lnTo>
                  <a:lnTo>
                    <a:pt x="19640" y="145720"/>
                  </a:lnTo>
                  <a:lnTo>
                    <a:pt x="29460" y="207298"/>
                  </a:lnTo>
                  <a:lnTo>
                    <a:pt x="39280" y="268876"/>
                  </a:lnTo>
                  <a:lnTo>
                    <a:pt x="49100" y="330453"/>
                  </a:lnTo>
                  <a:lnTo>
                    <a:pt x="58920" y="392031"/>
                  </a:lnTo>
                  <a:lnTo>
                    <a:pt x="68740" y="453609"/>
                  </a:lnTo>
                  <a:lnTo>
                    <a:pt x="78561" y="515186"/>
                  </a:lnTo>
                  <a:lnTo>
                    <a:pt x="88381" y="576764"/>
                  </a:lnTo>
                  <a:lnTo>
                    <a:pt x="98201" y="638342"/>
                  </a:lnTo>
                  <a:lnTo>
                    <a:pt x="108021" y="699919"/>
                  </a:lnTo>
                  <a:lnTo>
                    <a:pt x="117841" y="761497"/>
                  </a:lnTo>
                  <a:lnTo>
                    <a:pt x="127661" y="823074"/>
                  </a:lnTo>
                  <a:lnTo>
                    <a:pt x="137481" y="884652"/>
                  </a:lnTo>
                  <a:lnTo>
                    <a:pt x="147302" y="946230"/>
                  </a:lnTo>
                  <a:lnTo>
                    <a:pt x="157122" y="1007807"/>
                  </a:lnTo>
                  <a:lnTo>
                    <a:pt x="166942" y="1069385"/>
                  </a:lnTo>
                  <a:lnTo>
                    <a:pt x="176762" y="1130963"/>
                  </a:lnTo>
                  <a:lnTo>
                    <a:pt x="186582" y="1192540"/>
                  </a:lnTo>
                  <a:lnTo>
                    <a:pt x="196402" y="1254118"/>
                  </a:lnTo>
                  <a:lnTo>
                    <a:pt x="206222" y="1315696"/>
                  </a:lnTo>
                  <a:lnTo>
                    <a:pt x="216043" y="1377273"/>
                  </a:lnTo>
                  <a:lnTo>
                    <a:pt x="225863" y="1438851"/>
                  </a:lnTo>
                  <a:lnTo>
                    <a:pt x="235683" y="1500429"/>
                  </a:lnTo>
                  <a:lnTo>
                    <a:pt x="245503" y="1562006"/>
                  </a:lnTo>
                  <a:lnTo>
                    <a:pt x="255323" y="1623584"/>
                  </a:lnTo>
                  <a:lnTo>
                    <a:pt x="265143" y="1685162"/>
                  </a:lnTo>
                  <a:lnTo>
                    <a:pt x="274963" y="174673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5316189" y="35764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577536" y="46171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3520313" y="37613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392305" y="28188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313946" y="35730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575293" y="46137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518070" y="37580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390062" y="28154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310590" y="35708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571937" y="46115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14713" y="37557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386705" y="28132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306630" y="35700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567977" y="461073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10754" y="37550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382746" y="281243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302671" y="35708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564018" y="46115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506794" y="37557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378786" y="28132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299314" y="35730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560661" y="46137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503438" y="37580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375430" y="28154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297071" y="35764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558418" y="46171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501195" y="37613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373187" y="28188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96284" y="35803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557631" y="46210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500407" y="37653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372399" y="28227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297071" y="35843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558418" y="462504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501195" y="37693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373187" y="28267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299314" y="358768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560661" y="46284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503438" y="37726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375430" y="28300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302671" y="35899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564018" y="463064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506794" y="37749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378786" y="28323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306630" y="35907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567977" y="463143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510754" y="37756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382746" y="283312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310590" y="35899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571937" y="463064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514713" y="37749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386705" y="28323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313946" y="358768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575293" y="46284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518070" y="37726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390062" y="28300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316189" y="35843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577536" y="462504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520313" y="37693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392305" y="28267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316977" y="35803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578324" y="46210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521100" y="37653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393092" y="28227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306630" y="35803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567977" y="46210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510754" y="37653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382746" y="28227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6960287" y="3392758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960287" y="3612214"/>
              <a:ext cx="201455" cy="2014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60287" y="3831670"/>
              <a:ext cx="201455" cy="26052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60287" y="4110194"/>
              <a:ext cx="201455" cy="26052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240332" y="3453486"/>
              <a:ext cx="30428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愿意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240332" y="3672942"/>
              <a:ext cx="38810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不愿意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40332" y="3858853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看方案设计是否有价值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40332" y="3992433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再决定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40332" y="4140106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视是否有研究预算再决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240332" y="4270957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定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2021-01-03T09:44:03Z</dcterms:modified>
</cp:coreProperties>
</file>