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69660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54350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72291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451974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52107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70048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49731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48751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66691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46374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44791" y="28192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732" y="29292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42415" y="4555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0832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8772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38456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37475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5416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35099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5232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3173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856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34445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2385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32069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35232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53173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32856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7475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55416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35099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40832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58772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38456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44791" y="28399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732" y="2949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42415" y="4576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8751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66691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46374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52107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70048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49731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54350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72291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51974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55138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73078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2761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44791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2732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42415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9303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9303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19303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99348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599348" y="385188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已婚无孩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9348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已婚有孩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2021-01-03T09:45:01Z</dcterms:modified>
</cp:coreProperties>
</file>